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69" r:id="rId6"/>
    <p:sldId id="268" r:id="rId7"/>
    <p:sldId id="273" r:id="rId8"/>
    <p:sldId id="271" r:id="rId9"/>
    <p:sldId id="272" r:id="rId10"/>
    <p:sldId id="270" r:id="rId11"/>
    <p:sldId id="274" r:id="rId12"/>
    <p:sldId id="275" r:id="rId13"/>
    <p:sldId id="276" r:id="rId14"/>
    <p:sldId id="277" r:id="rId15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jandro Villegas Mardones" userId="83e720251e4e87bb" providerId="LiveId" clId="{413E50F8-3AAD-450A-B65E-1CE52FE5D632}"/>
    <pc:docChg chg="modSld">
      <pc:chgData name="Alejandro Villegas Mardones" userId="83e720251e4e87bb" providerId="LiveId" clId="{413E50F8-3AAD-450A-B65E-1CE52FE5D632}" dt="2022-06-28T00:52:56.425" v="2" actId="20577"/>
      <pc:docMkLst>
        <pc:docMk/>
      </pc:docMkLst>
      <pc:sldChg chg="modSp mod">
        <pc:chgData name="Alejandro Villegas Mardones" userId="83e720251e4e87bb" providerId="LiveId" clId="{413E50F8-3AAD-450A-B65E-1CE52FE5D632}" dt="2022-06-28T00:52:56.425" v="2" actId="20577"/>
        <pc:sldMkLst>
          <pc:docMk/>
          <pc:sldMk cId="745576192" sldId="266"/>
        </pc:sldMkLst>
        <pc:spChg chg="mod">
          <ac:chgData name="Alejandro Villegas Mardones" userId="83e720251e4e87bb" providerId="LiveId" clId="{413E50F8-3AAD-450A-B65E-1CE52FE5D632}" dt="2022-06-28T00:52:56.425" v="2" actId="20577"/>
          <ac:spMkLst>
            <pc:docMk/>
            <pc:sldMk cId="745576192" sldId="266"/>
            <ac:spMk id="3" creationId="{36A0527F-C5FD-4E9B-9F21-5D1FBA31314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67C8E5-4958-4DC3-B7C0-6FC3A53372B5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L"/>
        </a:p>
      </dgm:t>
    </dgm:pt>
    <dgm:pt modelId="{6E902D1B-BAFA-4008-906C-B5143FDBF3C1}">
      <dgm:prSet phldrT="[Texto]"/>
      <dgm:spPr/>
      <dgm:t>
        <a:bodyPr/>
        <a:lstStyle/>
        <a:p>
          <a:r>
            <a:rPr lang="es-ES" dirty="0"/>
            <a:t>REM</a:t>
          </a:r>
          <a:endParaRPr lang="es-CL" dirty="0"/>
        </a:p>
      </dgm:t>
    </dgm:pt>
    <dgm:pt modelId="{640A21B8-39FF-4C9D-9060-304D552A32A4}" type="parTrans" cxnId="{D89CC76C-A026-4ABE-8CF7-CCB0F7AE33BA}">
      <dgm:prSet/>
      <dgm:spPr/>
      <dgm:t>
        <a:bodyPr/>
        <a:lstStyle/>
        <a:p>
          <a:endParaRPr lang="es-CL"/>
        </a:p>
      </dgm:t>
    </dgm:pt>
    <dgm:pt modelId="{C2A78674-7B6F-4322-B35E-1659274B8E8E}" type="sibTrans" cxnId="{D89CC76C-A026-4ABE-8CF7-CCB0F7AE33BA}">
      <dgm:prSet/>
      <dgm:spPr/>
      <dgm:t>
        <a:bodyPr/>
        <a:lstStyle/>
        <a:p>
          <a:endParaRPr lang="es-CL"/>
        </a:p>
      </dgm:t>
    </dgm:pt>
    <dgm:pt modelId="{3E47474E-5545-458A-BD92-D876786BD128}">
      <dgm:prSet phldrT="[Texto]"/>
      <dgm:spPr/>
      <dgm:t>
        <a:bodyPr/>
        <a:lstStyle/>
        <a:p>
          <a:r>
            <a:rPr lang="es-ES" dirty="0"/>
            <a:t>Censo Hospitalario</a:t>
          </a:r>
          <a:endParaRPr lang="es-CL" dirty="0"/>
        </a:p>
      </dgm:t>
    </dgm:pt>
    <dgm:pt modelId="{0AD004CD-FA38-4FFF-B040-76E9235203CD}" type="parTrans" cxnId="{BBF4F98C-5D26-4686-A406-33B50B6557D6}">
      <dgm:prSet/>
      <dgm:spPr/>
      <dgm:t>
        <a:bodyPr/>
        <a:lstStyle/>
        <a:p>
          <a:endParaRPr lang="es-CL"/>
        </a:p>
      </dgm:t>
    </dgm:pt>
    <dgm:pt modelId="{9A3BA99A-A394-4B1C-BC89-936EA0EC7FDD}" type="sibTrans" cxnId="{BBF4F98C-5D26-4686-A406-33B50B6557D6}">
      <dgm:prSet/>
      <dgm:spPr/>
      <dgm:t>
        <a:bodyPr/>
        <a:lstStyle/>
        <a:p>
          <a:endParaRPr lang="es-CL"/>
        </a:p>
      </dgm:t>
    </dgm:pt>
    <dgm:pt modelId="{8150C709-38B2-46D2-80FF-93EBA3AB5437}">
      <dgm:prSet phldrT="[Texto]"/>
      <dgm:spPr/>
      <dgm:t>
        <a:bodyPr/>
        <a:lstStyle/>
        <a:p>
          <a:r>
            <a:rPr lang="es-ES" dirty="0"/>
            <a:t>Riesgo Dependencia</a:t>
          </a:r>
          <a:endParaRPr lang="es-CL" dirty="0"/>
        </a:p>
      </dgm:t>
    </dgm:pt>
    <dgm:pt modelId="{18C706BF-7109-4E2B-902E-4F4CA9D820BE}" type="parTrans" cxnId="{F3C6CE3A-8CC3-4931-9629-53630D2A636E}">
      <dgm:prSet/>
      <dgm:spPr/>
      <dgm:t>
        <a:bodyPr/>
        <a:lstStyle/>
        <a:p>
          <a:endParaRPr lang="es-CL"/>
        </a:p>
      </dgm:t>
    </dgm:pt>
    <dgm:pt modelId="{0231E826-4F59-4FB4-A597-62FB7CC6895B}" type="sibTrans" cxnId="{F3C6CE3A-8CC3-4931-9629-53630D2A636E}">
      <dgm:prSet/>
      <dgm:spPr/>
      <dgm:t>
        <a:bodyPr/>
        <a:lstStyle/>
        <a:p>
          <a:endParaRPr lang="es-CL"/>
        </a:p>
      </dgm:t>
    </dgm:pt>
    <dgm:pt modelId="{4547F6DB-6CDE-4D03-B9D5-6720C5523F60}">
      <dgm:prSet phldrT="[Texto]"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CBD40887-18C8-4BD7-8A8D-2392FA4B2DD5}" type="parTrans" cxnId="{0071B339-8971-42A4-96A3-FBCB348DDC78}">
      <dgm:prSet/>
      <dgm:spPr/>
      <dgm:t>
        <a:bodyPr/>
        <a:lstStyle/>
        <a:p>
          <a:endParaRPr lang="es-CL"/>
        </a:p>
      </dgm:t>
    </dgm:pt>
    <dgm:pt modelId="{E13809B5-CEAB-42CA-A431-97D78BC1C17B}" type="sibTrans" cxnId="{0071B339-8971-42A4-96A3-FBCB348DDC78}">
      <dgm:prSet/>
      <dgm:spPr/>
      <dgm:t>
        <a:bodyPr/>
        <a:lstStyle/>
        <a:p>
          <a:endParaRPr lang="es-CL"/>
        </a:p>
      </dgm:t>
    </dgm:pt>
    <dgm:pt modelId="{EA01D325-A969-41C4-97C5-D922740EEDAB}">
      <dgm:prSet phldrT="[Texto]"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2E0AB5AF-E4A1-48D5-875B-FDBB8E2FD006}" type="parTrans" cxnId="{20A05786-A629-4C7A-8A67-60466D07CD38}">
      <dgm:prSet/>
      <dgm:spPr/>
      <dgm:t>
        <a:bodyPr/>
        <a:lstStyle/>
        <a:p>
          <a:endParaRPr lang="es-CL"/>
        </a:p>
      </dgm:t>
    </dgm:pt>
    <dgm:pt modelId="{0EB2C4E4-B475-41FD-9A3F-81D76EAA546A}" type="sibTrans" cxnId="{20A05786-A629-4C7A-8A67-60466D07CD38}">
      <dgm:prSet/>
      <dgm:spPr/>
      <dgm:t>
        <a:bodyPr/>
        <a:lstStyle/>
        <a:p>
          <a:endParaRPr lang="es-CL"/>
        </a:p>
      </dgm:t>
    </dgm:pt>
    <dgm:pt modelId="{44EC6871-979D-403F-B0C5-794946088576}">
      <dgm:prSet phldrT="[Texto]"/>
      <dgm:spPr/>
      <dgm:t>
        <a:bodyPr/>
        <a:lstStyle/>
        <a:p>
          <a:r>
            <a:rPr lang="es-ES" dirty="0"/>
            <a:t>Indicadores</a:t>
          </a:r>
          <a:endParaRPr lang="es-CL" dirty="0"/>
        </a:p>
      </dgm:t>
    </dgm:pt>
    <dgm:pt modelId="{5C3C9F29-2884-40C0-B26E-B1C98EAD6402}" type="parTrans" cxnId="{96CC6D18-AE2C-4226-AC99-CAFD280E2B11}">
      <dgm:prSet/>
      <dgm:spPr/>
      <dgm:t>
        <a:bodyPr/>
        <a:lstStyle/>
        <a:p>
          <a:endParaRPr lang="es-CL"/>
        </a:p>
      </dgm:t>
    </dgm:pt>
    <dgm:pt modelId="{37BA1DC3-2180-4C8E-BBFB-CFC236253DD3}" type="sibTrans" cxnId="{96CC6D18-AE2C-4226-AC99-CAFD280E2B11}">
      <dgm:prSet/>
      <dgm:spPr/>
      <dgm:t>
        <a:bodyPr/>
        <a:lstStyle/>
        <a:p>
          <a:endParaRPr lang="es-CL"/>
        </a:p>
      </dgm:t>
    </dgm:pt>
    <dgm:pt modelId="{AC64D69C-F367-4591-A1E6-41B60BD5441D}" type="pres">
      <dgm:prSet presAssocID="{2567C8E5-4958-4DC3-B7C0-6FC3A53372B5}" presName="Name0" presStyleCnt="0">
        <dgm:presLayoutVars>
          <dgm:dir/>
          <dgm:resizeHandles val="exact"/>
        </dgm:presLayoutVars>
      </dgm:prSet>
      <dgm:spPr/>
    </dgm:pt>
    <dgm:pt modelId="{50552613-7801-4BDD-944D-22B1D60460CC}" type="pres">
      <dgm:prSet presAssocID="{6E902D1B-BAFA-4008-906C-B5143FDBF3C1}" presName="composite" presStyleCnt="0"/>
      <dgm:spPr/>
    </dgm:pt>
    <dgm:pt modelId="{4F2F4D75-86E6-447E-B847-E241CB5FE3A6}" type="pres">
      <dgm:prSet presAssocID="{6E902D1B-BAFA-4008-906C-B5143FDBF3C1}" presName="rect1" presStyleLbl="trAlignAcc1" presStyleIdx="0" presStyleCnt="6">
        <dgm:presLayoutVars>
          <dgm:bulletEnabled val="1"/>
        </dgm:presLayoutVars>
      </dgm:prSet>
      <dgm:spPr/>
    </dgm:pt>
    <dgm:pt modelId="{E8ECD57A-B000-434D-A55B-7963784C5C83}" type="pres">
      <dgm:prSet presAssocID="{6E902D1B-BAFA-4008-906C-B5143FDBF3C1}" presName="rect2" presStyleLbl="fgImgPlace1" presStyleIdx="0" presStyleCnt="6"/>
      <dgm:spPr/>
    </dgm:pt>
    <dgm:pt modelId="{3F273968-28A6-40BF-95C9-B92AEB65478D}" type="pres">
      <dgm:prSet presAssocID="{C2A78674-7B6F-4322-B35E-1659274B8E8E}" presName="sibTrans" presStyleCnt="0"/>
      <dgm:spPr/>
    </dgm:pt>
    <dgm:pt modelId="{450AD580-DD5C-49AC-8AE5-8304946F4B27}" type="pres">
      <dgm:prSet presAssocID="{3E47474E-5545-458A-BD92-D876786BD128}" presName="composite" presStyleCnt="0"/>
      <dgm:spPr/>
    </dgm:pt>
    <dgm:pt modelId="{5C3415E4-DFBC-4858-8257-929BCA6A5611}" type="pres">
      <dgm:prSet presAssocID="{3E47474E-5545-458A-BD92-D876786BD128}" presName="rect1" presStyleLbl="trAlignAcc1" presStyleIdx="1" presStyleCnt="6">
        <dgm:presLayoutVars>
          <dgm:bulletEnabled val="1"/>
        </dgm:presLayoutVars>
      </dgm:prSet>
      <dgm:spPr/>
    </dgm:pt>
    <dgm:pt modelId="{E5DC035F-0BF3-44EB-81B1-64AA94634FB6}" type="pres">
      <dgm:prSet presAssocID="{3E47474E-5545-458A-BD92-D876786BD128}" presName="rect2" presStyleLbl="fgImgPlace1" presStyleIdx="1" presStyleCnt="6"/>
      <dgm:spPr/>
    </dgm:pt>
    <dgm:pt modelId="{CBF19084-78F6-4A3E-AFD7-5CC74CEDF75E}" type="pres">
      <dgm:prSet presAssocID="{9A3BA99A-A394-4B1C-BC89-936EA0EC7FDD}" presName="sibTrans" presStyleCnt="0"/>
      <dgm:spPr/>
    </dgm:pt>
    <dgm:pt modelId="{AF74397B-A0E2-45BC-9219-E9BE5EC9B6F4}" type="pres">
      <dgm:prSet presAssocID="{8150C709-38B2-46D2-80FF-93EBA3AB5437}" presName="composite" presStyleCnt="0"/>
      <dgm:spPr/>
    </dgm:pt>
    <dgm:pt modelId="{025CBAEA-3CE7-4807-B1A1-F71910A2EAC3}" type="pres">
      <dgm:prSet presAssocID="{8150C709-38B2-46D2-80FF-93EBA3AB5437}" presName="rect1" presStyleLbl="trAlignAcc1" presStyleIdx="2" presStyleCnt="6">
        <dgm:presLayoutVars>
          <dgm:bulletEnabled val="1"/>
        </dgm:presLayoutVars>
      </dgm:prSet>
      <dgm:spPr/>
    </dgm:pt>
    <dgm:pt modelId="{A054DB9F-5899-43A5-AEB0-BE54045B4A6B}" type="pres">
      <dgm:prSet presAssocID="{8150C709-38B2-46D2-80FF-93EBA3AB5437}" presName="rect2" presStyleLbl="fgImgPlace1" presStyleIdx="2" presStyleCnt="6"/>
      <dgm:spPr/>
    </dgm:pt>
    <dgm:pt modelId="{7CA92B50-9983-4A28-B2B4-ADC702A458EA}" type="pres">
      <dgm:prSet presAssocID="{0231E826-4F59-4FB4-A597-62FB7CC6895B}" presName="sibTrans" presStyleCnt="0"/>
      <dgm:spPr/>
    </dgm:pt>
    <dgm:pt modelId="{CD0F626C-DFC6-4385-AB2A-1588A7316CB2}" type="pres">
      <dgm:prSet presAssocID="{4547F6DB-6CDE-4D03-B9D5-6720C5523F60}" presName="composite" presStyleCnt="0"/>
      <dgm:spPr/>
    </dgm:pt>
    <dgm:pt modelId="{FCF2A904-EC2C-4E21-840D-FFEAB8F5F0A0}" type="pres">
      <dgm:prSet presAssocID="{4547F6DB-6CDE-4D03-B9D5-6720C5523F60}" presName="rect1" presStyleLbl="trAlignAcc1" presStyleIdx="3" presStyleCnt="6">
        <dgm:presLayoutVars>
          <dgm:bulletEnabled val="1"/>
        </dgm:presLayoutVars>
      </dgm:prSet>
      <dgm:spPr/>
    </dgm:pt>
    <dgm:pt modelId="{3D057B05-5A44-4A30-B411-A5A6A4746445}" type="pres">
      <dgm:prSet presAssocID="{4547F6DB-6CDE-4D03-B9D5-6720C5523F60}" presName="rect2" presStyleLbl="fgImgPlace1" presStyleIdx="3" presStyleCnt="6"/>
      <dgm:spPr/>
    </dgm:pt>
    <dgm:pt modelId="{E30455CB-7157-4269-A337-76AE15F2ED70}" type="pres">
      <dgm:prSet presAssocID="{E13809B5-CEAB-42CA-A431-97D78BC1C17B}" presName="sibTrans" presStyleCnt="0"/>
      <dgm:spPr/>
    </dgm:pt>
    <dgm:pt modelId="{33585ECE-77D9-494A-B375-107AF5049F68}" type="pres">
      <dgm:prSet presAssocID="{EA01D325-A969-41C4-97C5-D922740EEDAB}" presName="composite" presStyleCnt="0"/>
      <dgm:spPr/>
    </dgm:pt>
    <dgm:pt modelId="{E822B44D-EC89-471F-85E6-9A5CA6BB2175}" type="pres">
      <dgm:prSet presAssocID="{EA01D325-A969-41C4-97C5-D922740EEDAB}" presName="rect1" presStyleLbl="trAlignAcc1" presStyleIdx="4" presStyleCnt="6">
        <dgm:presLayoutVars>
          <dgm:bulletEnabled val="1"/>
        </dgm:presLayoutVars>
      </dgm:prSet>
      <dgm:spPr/>
    </dgm:pt>
    <dgm:pt modelId="{A3FCB033-B968-46A8-8061-7B9EC23BCE15}" type="pres">
      <dgm:prSet presAssocID="{EA01D325-A969-41C4-97C5-D922740EEDAB}" presName="rect2" presStyleLbl="fgImgPlace1" presStyleIdx="4" presStyleCnt="6"/>
      <dgm:spPr/>
    </dgm:pt>
    <dgm:pt modelId="{C3BD2AF6-C24C-49C0-A7F7-B2363BABC6C1}" type="pres">
      <dgm:prSet presAssocID="{0EB2C4E4-B475-41FD-9A3F-81D76EAA546A}" presName="sibTrans" presStyleCnt="0"/>
      <dgm:spPr/>
    </dgm:pt>
    <dgm:pt modelId="{460D5D47-26A6-40C3-8E84-9CC38FFBDD95}" type="pres">
      <dgm:prSet presAssocID="{44EC6871-979D-403F-B0C5-794946088576}" presName="composite" presStyleCnt="0"/>
      <dgm:spPr/>
    </dgm:pt>
    <dgm:pt modelId="{3D9B9E85-88B0-43B6-B3A3-81BBB074C0CE}" type="pres">
      <dgm:prSet presAssocID="{44EC6871-979D-403F-B0C5-794946088576}" presName="rect1" presStyleLbl="trAlignAcc1" presStyleIdx="5" presStyleCnt="6">
        <dgm:presLayoutVars>
          <dgm:bulletEnabled val="1"/>
        </dgm:presLayoutVars>
      </dgm:prSet>
      <dgm:spPr/>
    </dgm:pt>
    <dgm:pt modelId="{5E38B0C9-ED09-4DBE-99D8-E46EE6451439}" type="pres">
      <dgm:prSet presAssocID="{44EC6871-979D-403F-B0C5-794946088576}" presName="rect2" presStyleLbl="fgImgPlace1" presStyleIdx="5" presStyleCnt="6"/>
      <dgm:spPr/>
    </dgm:pt>
  </dgm:ptLst>
  <dgm:cxnLst>
    <dgm:cxn modelId="{67F0FE13-B319-4B4F-A6C7-5E08DE7C6AC1}" type="presOf" srcId="{8150C709-38B2-46D2-80FF-93EBA3AB5437}" destId="{025CBAEA-3CE7-4807-B1A1-F71910A2EAC3}" srcOrd="0" destOrd="0" presId="urn:microsoft.com/office/officeart/2008/layout/PictureStrips"/>
    <dgm:cxn modelId="{96CC6D18-AE2C-4226-AC99-CAFD280E2B11}" srcId="{2567C8E5-4958-4DC3-B7C0-6FC3A53372B5}" destId="{44EC6871-979D-403F-B0C5-794946088576}" srcOrd="5" destOrd="0" parTransId="{5C3C9F29-2884-40C0-B26E-B1C98EAD6402}" sibTransId="{37BA1DC3-2180-4C8E-BBFB-CFC236253DD3}"/>
    <dgm:cxn modelId="{0071B339-8971-42A4-96A3-FBCB348DDC78}" srcId="{2567C8E5-4958-4DC3-B7C0-6FC3A53372B5}" destId="{4547F6DB-6CDE-4D03-B9D5-6720C5523F60}" srcOrd="3" destOrd="0" parTransId="{CBD40887-18C8-4BD7-8A8D-2392FA4B2DD5}" sibTransId="{E13809B5-CEAB-42CA-A431-97D78BC1C17B}"/>
    <dgm:cxn modelId="{F3C6CE3A-8CC3-4931-9629-53630D2A636E}" srcId="{2567C8E5-4958-4DC3-B7C0-6FC3A53372B5}" destId="{8150C709-38B2-46D2-80FF-93EBA3AB5437}" srcOrd="2" destOrd="0" parTransId="{18C706BF-7109-4E2B-902E-4F4CA9D820BE}" sibTransId="{0231E826-4F59-4FB4-A597-62FB7CC6895B}"/>
    <dgm:cxn modelId="{24B9C945-076A-4095-85B7-BD6FACD0E29D}" type="presOf" srcId="{6E902D1B-BAFA-4008-906C-B5143FDBF3C1}" destId="{4F2F4D75-86E6-447E-B847-E241CB5FE3A6}" srcOrd="0" destOrd="0" presId="urn:microsoft.com/office/officeart/2008/layout/PictureStrips"/>
    <dgm:cxn modelId="{99BFA24C-663C-4F6B-882E-FF67FF417DB4}" type="presOf" srcId="{44EC6871-979D-403F-B0C5-794946088576}" destId="{3D9B9E85-88B0-43B6-B3A3-81BBB074C0CE}" srcOrd="0" destOrd="0" presId="urn:microsoft.com/office/officeart/2008/layout/PictureStrips"/>
    <dgm:cxn modelId="{D89CC76C-A026-4ABE-8CF7-CCB0F7AE33BA}" srcId="{2567C8E5-4958-4DC3-B7C0-6FC3A53372B5}" destId="{6E902D1B-BAFA-4008-906C-B5143FDBF3C1}" srcOrd="0" destOrd="0" parTransId="{640A21B8-39FF-4C9D-9060-304D552A32A4}" sibTransId="{C2A78674-7B6F-4322-B35E-1659274B8E8E}"/>
    <dgm:cxn modelId="{20A05786-A629-4C7A-8A67-60466D07CD38}" srcId="{2567C8E5-4958-4DC3-B7C0-6FC3A53372B5}" destId="{EA01D325-A969-41C4-97C5-D922740EEDAB}" srcOrd="4" destOrd="0" parTransId="{2E0AB5AF-E4A1-48D5-875B-FDBB8E2FD006}" sibTransId="{0EB2C4E4-B475-41FD-9A3F-81D76EAA546A}"/>
    <dgm:cxn modelId="{2CD68289-53B9-4458-809B-AD42C0570532}" type="presOf" srcId="{4547F6DB-6CDE-4D03-B9D5-6720C5523F60}" destId="{FCF2A904-EC2C-4E21-840D-FFEAB8F5F0A0}" srcOrd="0" destOrd="0" presId="urn:microsoft.com/office/officeart/2008/layout/PictureStrips"/>
    <dgm:cxn modelId="{BBF4F98C-5D26-4686-A406-33B50B6557D6}" srcId="{2567C8E5-4958-4DC3-B7C0-6FC3A53372B5}" destId="{3E47474E-5545-458A-BD92-D876786BD128}" srcOrd="1" destOrd="0" parTransId="{0AD004CD-FA38-4FFF-B040-76E9235203CD}" sibTransId="{9A3BA99A-A394-4B1C-BC89-936EA0EC7FDD}"/>
    <dgm:cxn modelId="{D7B6F9B8-DFD4-4EC0-B275-347642728256}" type="presOf" srcId="{2567C8E5-4958-4DC3-B7C0-6FC3A53372B5}" destId="{AC64D69C-F367-4591-A1E6-41B60BD5441D}" srcOrd="0" destOrd="0" presId="urn:microsoft.com/office/officeart/2008/layout/PictureStrips"/>
    <dgm:cxn modelId="{EE3927D5-D384-4BD8-B649-D12BFD6AEA9E}" type="presOf" srcId="{3E47474E-5545-458A-BD92-D876786BD128}" destId="{5C3415E4-DFBC-4858-8257-929BCA6A5611}" srcOrd="0" destOrd="0" presId="urn:microsoft.com/office/officeart/2008/layout/PictureStrips"/>
    <dgm:cxn modelId="{FA6A0AE5-ABE8-44CE-9199-CE3C1F85BAA6}" type="presOf" srcId="{EA01D325-A969-41C4-97C5-D922740EEDAB}" destId="{E822B44D-EC89-471F-85E6-9A5CA6BB2175}" srcOrd="0" destOrd="0" presId="urn:microsoft.com/office/officeart/2008/layout/PictureStrips"/>
    <dgm:cxn modelId="{797F13BD-ACDD-41FA-9F3F-56113031DE49}" type="presParOf" srcId="{AC64D69C-F367-4591-A1E6-41B60BD5441D}" destId="{50552613-7801-4BDD-944D-22B1D60460CC}" srcOrd="0" destOrd="0" presId="urn:microsoft.com/office/officeart/2008/layout/PictureStrips"/>
    <dgm:cxn modelId="{FB9A3A51-2375-49E1-A301-84EC9DFC55E0}" type="presParOf" srcId="{50552613-7801-4BDD-944D-22B1D60460CC}" destId="{4F2F4D75-86E6-447E-B847-E241CB5FE3A6}" srcOrd="0" destOrd="0" presId="urn:microsoft.com/office/officeart/2008/layout/PictureStrips"/>
    <dgm:cxn modelId="{975E48E8-4DD6-4FD8-9E23-23721CF91ABE}" type="presParOf" srcId="{50552613-7801-4BDD-944D-22B1D60460CC}" destId="{E8ECD57A-B000-434D-A55B-7963784C5C83}" srcOrd="1" destOrd="0" presId="urn:microsoft.com/office/officeart/2008/layout/PictureStrips"/>
    <dgm:cxn modelId="{10B0F1A7-E66B-42EF-A9F9-E820931F1C63}" type="presParOf" srcId="{AC64D69C-F367-4591-A1E6-41B60BD5441D}" destId="{3F273968-28A6-40BF-95C9-B92AEB65478D}" srcOrd="1" destOrd="0" presId="urn:microsoft.com/office/officeart/2008/layout/PictureStrips"/>
    <dgm:cxn modelId="{A115BD72-9838-4561-9C31-2F431B467599}" type="presParOf" srcId="{AC64D69C-F367-4591-A1E6-41B60BD5441D}" destId="{450AD580-DD5C-49AC-8AE5-8304946F4B27}" srcOrd="2" destOrd="0" presId="urn:microsoft.com/office/officeart/2008/layout/PictureStrips"/>
    <dgm:cxn modelId="{7ADF13E1-4361-4C99-AFB2-A5CB8003D1FE}" type="presParOf" srcId="{450AD580-DD5C-49AC-8AE5-8304946F4B27}" destId="{5C3415E4-DFBC-4858-8257-929BCA6A5611}" srcOrd="0" destOrd="0" presId="urn:microsoft.com/office/officeart/2008/layout/PictureStrips"/>
    <dgm:cxn modelId="{DF7F4534-AD77-4D5C-BACF-341E35AAE1D4}" type="presParOf" srcId="{450AD580-DD5C-49AC-8AE5-8304946F4B27}" destId="{E5DC035F-0BF3-44EB-81B1-64AA94634FB6}" srcOrd="1" destOrd="0" presId="urn:microsoft.com/office/officeart/2008/layout/PictureStrips"/>
    <dgm:cxn modelId="{BC4C59C1-21F7-4364-9DA6-A75743A14F30}" type="presParOf" srcId="{AC64D69C-F367-4591-A1E6-41B60BD5441D}" destId="{CBF19084-78F6-4A3E-AFD7-5CC74CEDF75E}" srcOrd="3" destOrd="0" presId="urn:microsoft.com/office/officeart/2008/layout/PictureStrips"/>
    <dgm:cxn modelId="{720C75E5-89C1-404E-BFAA-D71D115C474E}" type="presParOf" srcId="{AC64D69C-F367-4591-A1E6-41B60BD5441D}" destId="{AF74397B-A0E2-45BC-9219-E9BE5EC9B6F4}" srcOrd="4" destOrd="0" presId="urn:microsoft.com/office/officeart/2008/layout/PictureStrips"/>
    <dgm:cxn modelId="{4607C5A0-5AEC-4472-99B4-B3CE33C78155}" type="presParOf" srcId="{AF74397B-A0E2-45BC-9219-E9BE5EC9B6F4}" destId="{025CBAEA-3CE7-4807-B1A1-F71910A2EAC3}" srcOrd="0" destOrd="0" presId="urn:microsoft.com/office/officeart/2008/layout/PictureStrips"/>
    <dgm:cxn modelId="{48757973-9361-470A-A6B2-1610393CDBC8}" type="presParOf" srcId="{AF74397B-A0E2-45BC-9219-E9BE5EC9B6F4}" destId="{A054DB9F-5899-43A5-AEB0-BE54045B4A6B}" srcOrd="1" destOrd="0" presId="urn:microsoft.com/office/officeart/2008/layout/PictureStrips"/>
    <dgm:cxn modelId="{6CF5443C-64BC-406A-A817-CAE564F0783D}" type="presParOf" srcId="{AC64D69C-F367-4591-A1E6-41B60BD5441D}" destId="{7CA92B50-9983-4A28-B2B4-ADC702A458EA}" srcOrd="5" destOrd="0" presId="urn:microsoft.com/office/officeart/2008/layout/PictureStrips"/>
    <dgm:cxn modelId="{40F97585-ECC4-4206-A543-DCA9BC163458}" type="presParOf" srcId="{AC64D69C-F367-4591-A1E6-41B60BD5441D}" destId="{CD0F626C-DFC6-4385-AB2A-1588A7316CB2}" srcOrd="6" destOrd="0" presId="urn:microsoft.com/office/officeart/2008/layout/PictureStrips"/>
    <dgm:cxn modelId="{C096F4FD-9996-48B8-967D-6A952011CC8B}" type="presParOf" srcId="{CD0F626C-DFC6-4385-AB2A-1588A7316CB2}" destId="{FCF2A904-EC2C-4E21-840D-FFEAB8F5F0A0}" srcOrd="0" destOrd="0" presId="urn:microsoft.com/office/officeart/2008/layout/PictureStrips"/>
    <dgm:cxn modelId="{12678A63-6F3B-46C5-9CC3-529DA3B8F955}" type="presParOf" srcId="{CD0F626C-DFC6-4385-AB2A-1588A7316CB2}" destId="{3D057B05-5A44-4A30-B411-A5A6A4746445}" srcOrd="1" destOrd="0" presId="urn:microsoft.com/office/officeart/2008/layout/PictureStrips"/>
    <dgm:cxn modelId="{AC830202-9DFA-46AD-ABC0-BDB307240AF7}" type="presParOf" srcId="{AC64D69C-F367-4591-A1E6-41B60BD5441D}" destId="{E30455CB-7157-4269-A337-76AE15F2ED70}" srcOrd="7" destOrd="0" presId="urn:microsoft.com/office/officeart/2008/layout/PictureStrips"/>
    <dgm:cxn modelId="{8582CBED-7529-45FE-BB9D-BECB713AC89F}" type="presParOf" srcId="{AC64D69C-F367-4591-A1E6-41B60BD5441D}" destId="{33585ECE-77D9-494A-B375-107AF5049F68}" srcOrd="8" destOrd="0" presId="urn:microsoft.com/office/officeart/2008/layout/PictureStrips"/>
    <dgm:cxn modelId="{0B4090A6-554C-4194-83EA-A6343ED62FB8}" type="presParOf" srcId="{33585ECE-77D9-494A-B375-107AF5049F68}" destId="{E822B44D-EC89-471F-85E6-9A5CA6BB2175}" srcOrd="0" destOrd="0" presId="urn:microsoft.com/office/officeart/2008/layout/PictureStrips"/>
    <dgm:cxn modelId="{172A46AE-B759-4FD0-8EDE-BC0F8A62E34B}" type="presParOf" srcId="{33585ECE-77D9-494A-B375-107AF5049F68}" destId="{A3FCB033-B968-46A8-8061-7B9EC23BCE15}" srcOrd="1" destOrd="0" presId="urn:microsoft.com/office/officeart/2008/layout/PictureStrips"/>
    <dgm:cxn modelId="{00A4ACDB-714A-4BC0-A74E-56494660AB6A}" type="presParOf" srcId="{AC64D69C-F367-4591-A1E6-41B60BD5441D}" destId="{C3BD2AF6-C24C-49C0-A7F7-B2363BABC6C1}" srcOrd="9" destOrd="0" presId="urn:microsoft.com/office/officeart/2008/layout/PictureStrips"/>
    <dgm:cxn modelId="{1443C6FA-A3BB-47D2-8A0A-DF4CAD6C03FE}" type="presParOf" srcId="{AC64D69C-F367-4591-A1E6-41B60BD5441D}" destId="{460D5D47-26A6-40C3-8E84-9CC38FFBDD95}" srcOrd="10" destOrd="0" presId="urn:microsoft.com/office/officeart/2008/layout/PictureStrips"/>
    <dgm:cxn modelId="{BDE8990B-752E-48CA-BE7C-879D7CCC4A35}" type="presParOf" srcId="{460D5D47-26A6-40C3-8E84-9CC38FFBDD95}" destId="{3D9B9E85-88B0-43B6-B3A3-81BBB074C0CE}" srcOrd="0" destOrd="0" presId="urn:microsoft.com/office/officeart/2008/layout/PictureStrips"/>
    <dgm:cxn modelId="{94EBAF48-25E2-409C-80E0-140ABE019384}" type="presParOf" srcId="{460D5D47-26A6-40C3-8E84-9CC38FFBDD95}" destId="{5E38B0C9-ED09-4DBE-99D8-E46EE6451439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6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/>
      <dgm:spPr/>
      <dgm:t>
        <a:bodyPr/>
        <a:lstStyle/>
        <a:p>
          <a:r>
            <a:rPr lang="es-ES" dirty="0"/>
            <a:t>¿Donde solicito información?</a:t>
          </a:r>
          <a:endParaRPr lang="es-CL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91004BE5-F10F-4DD8-81BE-688E0CD8A243}">
      <dgm:prSet phldrT="[Texto]"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BC90CA09-90CA-4A63-B56D-FD66240FCFC9}" type="parTrans" cxnId="{72853D7F-095C-4160-860A-FA4723280CD6}">
      <dgm:prSet/>
      <dgm:spPr/>
      <dgm:t>
        <a:bodyPr/>
        <a:lstStyle/>
        <a:p>
          <a:endParaRPr lang="es-CL"/>
        </a:p>
      </dgm:t>
    </dgm:pt>
    <dgm:pt modelId="{DCB53A82-FFB8-42A7-AAD4-3F7B9F1ACF1F}" type="sibTrans" cxnId="{72853D7F-095C-4160-860A-FA4723280CD6}">
      <dgm:prSet/>
      <dgm:spPr/>
      <dgm:t>
        <a:bodyPr/>
        <a:lstStyle/>
        <a:p>
          <a:endParaRPr lang="es-CL"/>
        </a:p>
      </dgm:t>
    </dgm:pt>
    <dgm:pt modelId="{D2868E5E-AD0A-49CB-BB23-47C8D009A93E}">
      <dgm:prSet phldrT="[Texto]"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93355E6E-BFFE-44D2-84B8-EF793502FADD}" type="parTrans" cxnId="{5ABB433F-7076-4B20-B70C-D87F990C84CB}">
      <dgm:prSet/>
      <dgm:spPr/>
      <dgm:t>
        <a:bodyPr/>
        <a:lstStyle/>
        <a:p>
          <a:endParaRPr lang="es-CL"/>
        </a:p>
      </dgm:t>
    </dgm:pt>
    <dgm:pt modelId="{4A0EBE7B-2883-45A0-A554-6A2599979173}" type="sibTrans" cxnId="{5ABB433F-7076-4B20-B70C-D87F990C84CB}">
      <dgm:prSet/>
      <dgm:spPr/>
      <dgm:t>
        <a:bodyPr/>
        <a:lstStyle/>
        <a:p>
          <a:endParaRPr lang="es-CL"/>
        </a:p>
      </dgm:t>
    </dgm:pt>
    <dgm:pt modelId="{D95888A7-E687-414D-A228-A3C12BAADC64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46FECE7C-CD4D-45C9-938B-7CCAAD4A8991}" type="parTrans" cxnId="{98191CDD-EE9D-47DF-A5FE-B1F74D0FA7C4}">
      <dgm:prSet/>
      <dgm:spPr/>
      <dgm:t>
        <a:bodyPr/>
        <a:lstStyle/>
        <a:p>
          <a:endParaRPr lang="es-CL"/>
        </a:p>
      </dgm:t>
    </dgm:pt>
    <dgm:pt modelId="{3BC8BA8B-A0A0-4F82-9EF9-374AD67FEED8}" type="sibTrans" cxnId="{98191CDD-EE9D-47DF-A5FE-B1F74D0FA7C4}">
      <dgm:prSet/>
      <dgm:spPr/>
      <dgm:t>
        <a:bodyPr/>
        <a:lstStyle/>
        <a:p>
          <a:endParaRPr lang="es-CL"/>
        </a:p>
      </dgm:t>
    </dgm:pt>
    <dgm:pt modelId="{B5AC9840-CC3A-445C-ACBD-3CC68070AFE3}">
      <dgm:prSet phldrT="[Texto]"/>
      <dgm:spPr/>
      <dgm:t>
        <a:bodyPr/>
        <a:lstStyle/>
        <a:p>
          <a:r>
            <a:rPr lang="es-ES" dirty="0"/>
            <a:t>Control de Gestión</a:t>
          </a:r>
          <a:endParaRPr lang="es-CL" dirty="0"/>
        </a:p>
      </dgm:t>
    </dgm:pt>
    <dgm:pt modelId="{6550B939-0221-4AA5-95D4-6DBE57573EAE}" type="parTrans" cxnId="{8FDD0E73-B594-407A-96CF-A2DACBD9AB36}">
      <dgm:prSet/>
      <dgm:spPr/>
      <dgm:t>
        <a:bodyPr/>
        <a:lstStyle/>
        <a:p>
          <a:endParaRPr lang="es-CL"/>
        </a:p>
      </dgm:t>
    </dgm:pt>
    <dgm:pt modelId="{9619E8B4-1CAA-4CC2-ADF8-7CCC5733C3C0}" type="sibTrans" cxnId="{8FDD0E73-B594-407A-96CF-A2DACBD9AB36}">
      <dgm:prSet/>
      <dgm:spPr/>
      <dgm:t>
        <a:bodyPr/>
        <a:lstStyle/>
        <a:p>
          <a:endParaRPr lang="es-CL"/>
        </a:p>
      </dgm:t>
    </dgm:pt>
    <dgm:pt modelId="{503523E9-3E51-4B2C-93EF-22A1786F6A3C}">
      <dgm:prSet phldrT="[Texto]"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D10AD80B-45E4-4174-B0F3-EC122F4AC251}" type="parTrans" cxnId="{32EFD214-600E-4370-A1EB-4C74A1C8AF0C}">
      <dgm:prSet/>
      <dgm:spPr/>
      <dgm:t>
        <a:bodyPr/>
        <a:lstStyle/>
        <a:p>
          <a:endParaRPr lang="es-CL"/>
        </a:p>
      </dgm:t>
    </dgm:pt>
    <dgm:pt modelId="{791AF37A-17BD-4425-B736-DEDBC00C8216}" type="sibTrans" cxnId="{32EFD214-600E-4370-A1EB-4C74A1C8AF0C}">
      <dgm:prSet/>
      <dgm:spPr/>
      <dgm:t>
        <a:bodyPr/>
        <a:lstStyle/>
        <a:p>
          <a:endParaRPr lang="es-CL"/>
        </a:p>
      </dgm:t>
    </dgm:pt>
    <dgm:pt modelId="{9B24AD3D-7198-430D-9771-E9E10443AD84}">
      <dgm:prSet phldrT="[Texto]"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5C32AC60-5E89-4CA1-83FB-91F6BCA8EDC4}" type="parTrans" cxnId="{434262DF-5238-44AD-A239-7CA5C0F0F5CF}">
      <dgm:prSet/>
      <dgm:spPr/>
      <dgm:t>
        <a:bodyPr/>
        <a:lstStyle/>
        <a:p>
          <a:endParaRPr lang="es-CL"/>
        </a:p>
      </dgm:t>
    </dgm:pt>
    <dgm:pt modelId="{1882149B-DCDB-4A4C-A16F-021EF9EDD140}" type="sibTrans" cxnId="{434262DF-5238-44AD-A239-7CA5C0F0F5CF}">
      <dgm:prSet/>
      <dgm:spPr/>
      <dgm:t>
        <a:bodyPr/>
        <a:lstStyle/>
        <a:p>
          <a:endParaRPr lang="es-CL"/>
        </a:p>
      </dgm:t>
    </dgm:pt>
    <dgm:pt modelId="{47FF126F-2870-417E-8FDE-235229885CF2}">
      <dgm:prSet phldrT="[Texto]"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B251D681-64B3-4D26-B576-39488F6A8A0D}" type="parTrans" cxnId="{935D4B28-7CE5-443E-B248-39705ED07012}">
      <dgm:prSet/>
      <dgm:spPr/>
      <dgm:t>
        <a:bodyPr/>
        <a:lstStyle/>
        <a:p>
          <a:endParaRPr lang="es-CL"/>
        </a:p>
      </dgm:t>
    </dgm:pt>
    <dgm:pt modelId="{4ADCE352-E1B0-462E-B67B-FD6DAB26C336}" type="sibTrans" cxnId="{935D4B28-7CE5-443E-B248-39705ED07012}">
      <dgm:prSet/>
      <dgm:spPr/>
      <dgm:t>
        <a:bodyPr/>
        <a:lstStyle/>
        <a:p>
          <a:endParaRPr lang="es-CL"/>
        </a:p>
      </dgm:t>
    </dgm:pt>
    <dgm:pt modelId="{EB1C25AC-24F4-4914-B11E-E171FCB672FF}" type="pres">
      <dgm:prSet presAssocID="{CCF8F7A3-0310-47B5-BD35-3EE16CDDD81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16FEA3-6263-4517-950C-AC22D1FAEB64}" type="pres">
      <dgm:prSet presAssocID="{C858485C-3A9B-49D4-9961-389FDC662E8A}" presName="centerShape" presStyleLbl="node0" presStyleIdx="0" presStyleCnt="1"/>
      <dgm:spPr/>
    </dgm:pt>
    <dgm:pt modelId="{2CC2FA31-7A91-43A3-9A4C-5ADBAC12FFE9}" type="pres">
      <dgm:prSet presAssocID="{91004BE5-F10F-4DD8-81BE-688E0CD8A243}" presName="node" presStyleLbl="node1" presStyleIdx="0" presStyleCnt="7">
        <dgm:presLayoutVars>
          <dgm:bulletEnabled val="1"/>
        </dgm:presLayoutVars>
      </dgm:prSet>
      <dgm:spPr/>
    </dgm:pt>
    <dgm:pt modelId="{0FA0F4BF-27E6-4781-9F48-5460DDB95FC3}" type="pres">
      <dgm:prSet presAssocID="{91004BE5-F10F-4DD8-81BE-688E0CD8A243}" presName="dummy" presStyleCnt="0"/>
      <dgm:spPr/>
    </dgm:pt>
    <dgm:pt modelId="{5066FEB9-6898-47E4-A988-7D282E537100}" type="pres">
      <dgm:prSet presAssocID="{DCB53A82-FFB8-42A7-AAD4-3F7B9F1ACF1F}" presName="sibTrans" presStyleLbl="sibTrans2D1" presStyleIdx="0" presStyleCnt="7"/>
      <dgm:spPr/>
    </dgm:pt>
    <dgm:pt modelId="{56EF0A9C-0BC6-4238-8D55-B6C7CB5765CF}" type="pres">
      <dgm:prSet presAssocID="{D2868E5E-AD0A-49CB-BB23-47C8D009A93E}" presName="node" presStyleLbl="node1" presStyleIdx="1" presStyleCnt="7">
        <dgm:presLayoutVars>
          <dgm:bulletEnabled val="1"/>
        </dgm:presLayoutVars>
      </dgm:prSet>
      <dgm:spPr/>
    </dgm:pt>
    <dgm:pt modelId="{925EB977-A144-4C64-97DE-0D931847A42E}" type="pres">
      <dgm:prSet presAssocID="{D2868E5E-AD0A-49CB-BB23-47C8D009A93E}" presName="dummy" presStyleCnt="0"/>
      <dgm:spPr/>
    </dgm:pt>
    <dgm:pt modelId="{0D5D4D3E-DBC6-434C-8A24-12ADA17C8598}" type="pres">
      <dgm:prSet presAssocID="{4A0EBE7B-2883-45A0-A554-6A2599979173}" presName="sibTrans" presStyleLbl="sibTrans2D1" presStyleIdx="1" presStyleCnt="7"/>
      <dgm:spPr/>
    </dgm:pt>
    <dgm:pt modelId="{05DD0251-CED1-4D63-AA5D-D06B1AC8BAF3}" type="pres">
      <dgm:prSet presAssocID="{D95888A7-E687-414D-A228-A3C12BAADC64}" presName="node" presStyleLbl="node1" presStyleIdx="2" presStyleCnt="7">
        <dgm:presLayoutVars>
          <dgm:bulletEnabled val="1"/>
        </dgm:presLayoutVars>
      </dgm:prSet>
      <dgm:spPr/>
    </dgm:pt>
    <dgm:pt modelId="{1CEEA193-955E-4840-812F-B9A372903DA7}" type="pres">
      <dgm:prSet presAssocID="{D95888A7-E687-414D-A228-A3C12BAADC64}" presName="dummy" presStyleCnt="0"/>
      <dgm:spPr/>
    </dgm:pt>
    <dgm:pt modelId="{FB08C55E-EED6-4E27-BD21-08D969C0BDA0}" type="pres">
      <dgm:prSet presAssocID="{3BC8BA8B-A0A0-4F82-9EF9-374AD67FEED8}" presName="sibTrans" presStyleLbl="sibTrans2D1" presStyleIdx="2" presStyleCnt="7"/>
      <dgm:spPr/>
    </dgm:pt>
    <dgm:pt modelId="{282E28B2-405B-4FED-83C4-F0AAF0D5482A}" type="pres">
      <dgm:prSet presAssocID="{B5AC9840-CC3A-445C-ACBD-3CC68070AFE3}" presName="node" presStyleLbl="node1" presStyleIdx="3" presStyleCnt="7">
        <dgm:presLayoutVars>
          <dgm:bulletEnabled val="1"/>
        </dgm:presLayoutVars>
      </dgm:prSet>
      <dgm:spPr/>
    </dgm:pt>
    <dgm:pt modelId="{B74995AB-1031-401A-9AE4-05D8FFE00799}" type="pres">
      <dgm:prSet presAssocID="{B5AC9840-CC3A-445C-ACBD-3CC68070AFE3}" presName="dummy" presStyleCnt="0"/>
      <dgm:spPr/>
    </dgm:pt>
    <dgm:pt modelId="{2B983CB9-D844-4493-AB2A-EAEDDA531D54}" type="pres">
      <dgm:prSet presAssocID="{9619E8B4-1CAA-4CC2-ADF8-7CCC5733C3C0}" presName="sibTrans" presStyleLbl="sibTrans2D1" presStyleIdx="3" presStyleCnt="7"/>
      <dgm:spPr/>
    </dgm:pt>
    <dgm:pt modelId="{03C35A79-6F7F-43CF-A3D8-C85DC1EA5DE0}" type="pres">
      <dgm:prSet presAssocID="{503523E9-3E51-4B2C-93EF-22A1786F6A3C}" presName="node" presStyleLbl="node1" presStyleIdx="4" presStyleCnt="7">
        <dgm:presLayoutVars>
          <dgm:bulletEnabled val="1"/>
        </dgm:presLayoutVars>
      </dgm:prSet>
      <dgm:spPr/>
    </dgm:pt>
    <dgm:pt modelId="{E0A58F4A-21BA-416D-B11F-7E4C731410B6}" type="pres">
      <dgm:prSet presAssocID="{503523E9-3E51-4B2C-93EF-22A1786F6A3C}" presName="dummy" presStyleCnt="0"/>
      <dgm:spPr/>
    </dgm:pt>
    <dgm:pt modelId="{0C3392EC-DDC0-48A0-ACC5-0168D88A0331}" type="pres">
      <dgm:prSet presAssocID="{791AF37A-17BD-4425-B736-DEDBC00C8216}" presName="sibTrans" presStyleLbl="sibTrans2D1" presStyleIdx="4" presStyleCnt="7"/>
      <dgm:spPr/>
    </dgm:pt>
    <dgm:pt modelId="{0DEB66AB-0A56-489C-9E9D-A4DC9D2FBDE8}" type="pres">
      <dgm:prSet presAssocID="{9B24AD3D-7198-430D-9771-E9E10443AD84}" presName="node" presStyleLbl="node1" presStyleIdx="5" presStyleCnt="7">
        <dgm:presLayoutVars>
          <dgm:bulletEnabled val="1"/>
        </dgm:presLayoutVars>
      </dgm:prSet>
      <dgm:spPr/>
    </dgm:pt>
    <dgm:pt modelId="{92B6D4C7-CEF8-4EAE-AE61-D392FDD301F9}" type="pres">
      <dgm:prSet presAssocID="{9B24AD3D-7198-430D-9771-E9E10443AD84}" presName="dummy" presStyleCnt="0"/>
      <dgm:spPr/>
    </dgm:pt>
    <dgm:pt modelId="{6716B31B-6498-4580-9022-122AE1725F43}" type="pres">
      <dgm:prSet presAssocID="{1882149B-DCDB-4A4C-A16F-021EF9EDD140}" presName="sibTrans" presStyleLbl="sibTrans2D1" presStyleIdx="5" presStyleCnt="7"/>
      <dgm:spPr/>
    </dgm:pt>
    <dgm:pt modelId="{AA01A6DB-FF23-4825-8BA8-DCD37842FC8F}" type="pres">
      <dgm:prSet presAssocID="{47FF126F-2870-417E-8FDE-235229885CF2}" presName="node" presStyleLbl="node1" presStyleIdx="6" presStyleCnt="7">
        <dgm:presLayoutVars>
          <dgm:bulletEnabled val="1"/>
        </dgm:presLayoutVars>
      </dgm:prSet>
      <dgm:spPr/>
    </dgm:pt>
    <dgm:pt modelId="{BA44A9DA-29E3-41EA-9444-A387FB8B23D9}" type="pres">
      <dgm:prSet presAssocID="{47FF126F-2870-417E-8FDE-235229885CF2}" presName="dummy" presStyleCnt="0"/>
      <dgm:spPr/>
    </dgm:pt>
    <dgm:pt modelId="{B4BEBE3E-BB28-4F64-A355-04775E8C6FE3}" type="pres">
      <dgm:prSet presAssocID="{4ADCE352-E1B0-462E-B67B-FD6DAB26C336}" presName="sibTrans" presStyleLbl="sibTrans2D1" presStyleIdx="6" presStyleCnt="7"/>
      <dgm:spPr/>
    </dgm:pt>
  </dgm:ptLst>
  <dgm:cxnLst>
    <dgm:cxn modelId="{D6E58E02-BDFE-4D24-87CE-AAF4979F8951}" type="presOf" srcId="{9619E8B4-1CAA-4CC2-ADF8-7CCC5733C3C0}" destId="{2B983CB9-D844-4493-AB2A-EAEDDA531D54}" srcOrd="0" destOrd="0" presId="urn:microsoft.com/office/officeart/2005/8/layout/radial6"/>
    <dgm:cxn modelId="{4298B307-D7C5-48EC-844A-5DB32EBF65A7}" type="presOf" srcId="{C858485C-3A9B-49D4-9961-389FDC662E8A}" destId="{B516FEA3-6263-4517-950C-AC22D1FAEB64}" srcOrd="0" destOrd="0" presId="urn:microsoft.com/office/officeart/2005/8/layout/radial6"/>
    <dgm:cxn modelId="{32EFD214-600E-4370-A1EB-4C74A1C8AF0C}" srcId="{C858485C-3A9B-49D4-9961-389FDC662E8A}" destId="{503523E9-3E51-4B2C-93EF-22A1786F6A3C}" srcOrd="4" destOrd="0" parTransId="{D10AD80B-45E4-4174-B0F3-EC122F4AC251}" sibTransId="{791AF37A-17BD-4425-B736-DEDBC00C8216}"/>
    <dgm:cxn modelId="{AE613C15-D589-4CC2-8F76-BACF12605E1C}" type="presOf" srcId="{DCB53A82-FFB8-42A7-AAD4-3F7B9F1ACF1F}" destId="{5066FEB9-6898-47E4-A988-7D282E537100}" srcOrd="0" destOrd="0" presId="urn:microsoft.com/office/officeart/2005/8/layout/radial6"/>
    <dgm:cxn modelId="{935D4B28-7CE5-443E-B248-39705ED07012}" srcId="{C858485C-3A9B-49D4-9961-389FDC662E8A}" destId="{47FF126F-2870-417E-8FDE-235229885CF2}" srcOrd="6" destOrd="0" parTransId="{B251D681-64B3-4D26-B576-39488F6A8A0D}" sibTransId="{4ADCE352-E1B0-462E-B67B-FD6DAB26C336}"/>
    <dgm:cxn modelId="{2B6F8D2E-866F-4B3E-904A-6D417742E833}" type="presOf" srcId="{3BC8BA8B-A0A0-4F82-9EF9-374AD67FEED8}" destId="{FB08C55E-EED6-4E27-BD21-08D969C0BDA0}" srcOrd="0" destOrd="0" presId="urn:microsoft.com/office/officeart/2005/8/layout/radial6"/>
    <dgm:cxn modelId="{D646E936-D408-47C6-B09F-60CC624E6D5F}" type="presOf" srcId="{B5AC9840-CC3A-445C-ACBD-3CC68070AFE3}" destId="{282E28B2-405B-4FED-83C4-F0AAF0D5482A}" srcOrd="0" destOrd="0" presId="urn:microsoft.com/office/officeart/2005/8/layout/radial6"/>
    <dgm:cxn modelId="{5ABB433F-7076-4B20-B70C-D87F990C84CB}" srcId="{C858485C-3A9B-49D4-9961-389FDC662E8A}" destId="{D2868E5E-AD0A-49CB-BB23-47C8D009A93E}" srcOrd="1" destOrd="0" parTransId="{93355E6E-BFFE-44D2-84B8-EF793502FADD}" sibTransId="{4A0EBE7B-2883-45A0-A554-6A2599979173}"/>
    <dgm:cxn modelId="{D93DBF6B-9FA9-4152-9CE6-9ACBE9E24778}" type="presOf" srcId="{91004BE5-F10F-4DD8-81BE-688E0CD8A243}" destId="{2CC2FA31-7A91-43A3-9A4C-5ADBAC12FFE9}" srcOrd="0" destOrd="0" presId="urn:microsoft.com/office/officeart/2005/8/layout/radial6"/>
    <dgm:cxn modelId="{8FDD0E73-B594-407A-96CF-A2DACBD9AB36}" srcId="{C858485C-3A9B-49D4-9961-389FDC662E8A}" destId="{B5AC9840-CC3A-445C-ACBD-3CC68070AFE3}" srcOrd="3" destOrd="0" parTransId="{6550B939-0221-4AA5-95D4-6DBE57573EAE}" sibTransId="{9619E8B4-1CAA-4CC2-ADF8-7CCC5733C3C0}"/>
    <dgm:cxn modelId="{CAF5AB55-8715-4CB5-A7A8-66DE2F5CBBA1}" type="presOf" srcId="{9B24AD3D-7198-430D-9771-E9E10443AD84}" destId="{0DEB66AB-0A56-489C-9E9D-A4DC9D2FBDE8}" srcOrd="0" destOrd="0" presId="urn:microsoft.com/office/officeart/2005/8/layout/radial6"/>
    <dgm:cxn modelId="{DA642156-1417-4822-91CC-FD247ED07782}" type="presOf" srcId="{CCF8F7A3-0310-47B5-BD35-3EE16CDDD812}" destId="{EB1C25AC-24F4-4914-B11E-E171FCB672FF}" srcOrd="0" destOrd="0" presId="urn:microsoft.com/office/officeart/2005/8/layout/radial6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72853D7F-095C-4160-860A-FA4723280CD6}" srcId="{C858485C-3A9B-49D4-9961-389FDC662E8A}" destId="{91004BE5-F10F-4DD8-81BE-688E0CD8A243}" srcOrd="0" destOrd="0" parTransId="{BC90CA09-90CA-4A63-B56D-FD66240FCFC9}" sibTransId="{DCB53A82-FFB8-42A7-AAD4-3F7B9F1ACF1F}"/>
    <dgm:cxn modelId="{65C0C08B-D213-42D8-B0C8-8C0F79026DD4}" type="presOf" srcId="{D95888A7-E687-414D-A228-A3C12BAADC64}" destId="{05DD0251-CED1-4D63-AA5D-D06B1AC8BAF3}" srcOrd="0" destOrd="0" presId="urn:microsoft.com/office/officeart/2005/8/layout/radial6"/>
    <dgm:cxn modelId="{DFB78292-1B87-4B59-89B4-424CA5768F4F}" type="presOf" srcId="{47FF126F-2870-417E-8FDE-235229885CF2}" destId="{AA01A6DB-FF23-4825-8BA8-DCD37842FC8F}" srcOrd="0" destOrd="0" presId="urn:microsoft.com/office/officeart/2005/8/layout/radial6"/>
    <dgm:cxn modelId="{00E98DAB-AEB6-4187-B636-9FB95AA0E9C5}" type="presOf" srcId="{4A0EBE7B-2883-45A0-A554-6A2599979173}" destId="{0D5D4D3E-DBC6-434C-8A24-12ADA17C8598}" srcOrd="0" destOrd="0" presId="urn:microsoft.com/office/officeart/2005/8/layout/radial6"/>
    <dgm:cxn modelId="{1D0F13B0-758F-4221-A6A4-2B3EC0EFD445}" type="presOf" srcId="{D2868E5E-AD0A-49CB-BB23-47C8D009A93E}" destId="{56EF0A9C-0BC6-4238-8D55-B6C7CB5765CF}" srcOrd="0" destOrd="0" presId="urn:microsoft.com/office/officeart/2005/8/layout/radial6"/>
    <dgm:cxn modelId="{14EA1FD0-934E-405A-BF17-78D04E33AC06}" type="presOf" srcId="{1882149B-DCDB-4A4C-A16F-021EF9EDD140}" destId="{6716B31B-6498-4580-9022-122AE1725F43}" srcOrd="0" destOrd="0" presId="urn:microsoft.com/office/officeart/2005/8/layout/radial6"/>
    <dgm:cxn modelId="{FFDB4CD8-07CE-40C4-83E0-157C7633F951}" type="presOf" srcId="{4ADCE352-E1B0-462E-B67B-FD6DAB26C336}" destId="{B4BEBE3E-BB28-4F64-A355-04775E8C6FE3}" srcOrd="0" destOrd="0" presId="urn:microsoft.com/office/officeart/2005/8/layout/radial6"/>
    <dgm:cxn modelId="{98191CDD-EE9D-47DF-A5FE-B1F74D0FA7C4}" srcId="{C858485C-3A9B-49D4-9961-389FDC662E8A}" destId="{D95888A7-E687-414D-A228-A3C12BAADC64}" srcOrd="2" destOrd="0" parTransId="{46FECE7C-CD4D-45C9-938B-7CCAAD4A8991}" sibTransId="{3BC8BA8B-A0A0-4F82-9EF9-374AD67FEED8}"/>
    <dgm:cxn modelId="{434262DF-5238-44AD-A239-7CA5C0F0F5CF}" srcId="{C858485C-3A9B-49D4-9961-389FDC662E8A}" destId="{9B24AD3D-7198-430D-9771-E9E10443AD84}" srcOrd="5" destOrd="0" parTransId="{5C32AC60-5E89-4CA1-83FB-91F6BCA8EDC4}" sibTransId="{1882149B-DCDB-4A4C-A16F-021EF9EDD140}"/>
    <dgm:cxn modelId="{EB4D16EF-1004-4C03-BFAC-232DB705F2C9}" type="presOf" srcId="{503523E9-3E51-4B2C-93EF-22A1786F6A3C}" destId="{03C35A79-6F7F-43CF-A3D8-C85DC1EA5DE0}" srcOrd="0" destOrd="0" presId="urn:microsoft.com/office/officeart/2005/8/layout/radial6"/>
    <dgm:cxn modelId="{DBB13FF7-83A1-4DF0-AB7A-EE2A9FFC953F}" type="presOf" srcId="{791AF37A-17BD-4425-B736-DEDBC00C8216}" destId="{0C3392EC-DDC0-48A0-ACC5-0168D88A0331}" srcOrd="0" destOrd="0" presId="urn:microsoft.com/office/officeart/2005/8/layout/radial6"/>
    <dgm:cxn modelId="{231C224A-7925-453A-84E1-85B51A7BB951}" type="presParOf" srcId="{EB1C25AC-24F4-4914-B11E-E171FCB672FF}" destId="{B516FEA3-6263-4517-950C-AC22D1FAEB64}" srcOrd="0" destOrd="0" presId="urn:microsoft.com/office/officeart/2005/8/layout/radial6"/>
    <dgm:cxn modelId="{0D1A2F5E-1541-4185-BED0-39C13DCEFFE8}" type="presParOf" srcId="{EB1C25AC-24F4-4914-B11E-E171FCB672FF}" destId="{2CC2FA31-7A91-43A3-9A4C-5ADBAC12FFE9}" srcOrd="1" destOrd="0" presId="urn:microsoft.com/office/officeart/2005/8/layout/radial6"/>
    <dgm:cxn modelId="{5E4F838B-54A1-4A88-840E-8AB3E91569AB}" type="presParOf" srcId="{EB1C25AC-24F4-4914-B11E-E171FCB672FF}" destId="{0FA0F4BF-27E6-4781-9F48-5460DDB95FC3}" srcOrd="2" destOrd="0" presId="urn:microsoft.com/office/officeart/2005/8/layout/radial6"/>
    <dgm:cxn modelId="{24DEFB1D-897C-4E36-9017-07E31B38CC7D}" type="presParOf" srcId="{EB1C25AC-24F4-4914-B11E-E171FCB672FF}" destId="{5066FEB9-6898-47E4-A988-7D282E537100}" srcOrd="3" destOrd="0" presId="urn:microsoft.com/office/officeart/2005/8/layout/radial6"/>
    <dgm:cxn modelId="{6F6D3C5D-ACA0-4FCB-B66D-72C27B2DB73C}" type="presParOf" srcId="{EB1C25AC-24F4-4914-B11E-E171FCB672FF}" destId="{56EF0A9C-0BC6-4238-8D55-B6C7CB5765CF}" srcOrd="4" destOrd="0" presId="urn:microsoft.com/office/officeart/2005/8/layout/radial6"/>
    <dgm:cxn modelId="{E8CA270E-89FE-421D-917C-EFB23C2CABE0}" type="presParOf" srcId="{EB1C25AC-24F4-4914-B11E-E171FCB672FF}" destId="{925EB977-A144-4C64-97DE-0D931847A42E}" srcOrd="5" destOrd="0" presId="urn:microsoft.com/office/officeart/2005/8/layout/radial6"/>
    <dgm:cxn modelId="{02A35A20-B0AD-4C36-B10C-74FD82A09D52}" type="presParOf" srcId="{EB1C25AC-24F4-4914-B11E-E171FCB672FF}" destId="{0D5D4D3E-DBC6-434C-8A24-12ADA17C8598}" srcOrd="6" destOrd="0" presId="urn:microsoft.com/office/officeart/2005/8/layout/radial6"/>
    <dgm:cxn modelId="{DAFF76B2-BFEB-4D11-B108-18D6936078B2}" type="presParOf" srcId="{EB1C25AC-24F4-4914-B11E-E171FCB672FF}" destId="{05DD0251-CED1-4D63-AA5D-D06B1AC8BAF3}" srcOrd="7" destOrd="0" presId="urn:microsoft.com/office/officeart/2005/8/layout/radial6"/>
    <dgm:cxn modelId="{E7600871-3A07-47B5-9E6C-104E7765D4B6}" type="presParOf" srcId="{EB1C25AC-24F4-4914-B11E-E171FCB672FF}" destId="{1CEEA193-955E-4840-812F-B9A372903DA7}" srcOrd="8" destOrd="0" presId="urn:microsoft.com/office/officeart/2005/8/layout/radial6"/>
    <dgm:cxn modelId="{5C33B8D6-1B2D-4CF1-91D1-B3EF4A59826B}" type="presParOf" srcId="{EB1C25AC-24F4-4914-B11E-E171FCB672FF}" destId="{FB08C55E-EED6-4E27-BD21-08D969C0BDA0}" srcOrd="9" destOrd="0" presId="urn:microsoft.com/office/officeart/2005/8/layout/radial6"/>
    <dgm:cxn modelId="{3C5DE8A9-0130-4A0E-A9AE-BF65AFCBA5A8}" type="presParOf" srcId="{EB1C25AC-24F4-4914-B11E-E171FCB672FF}" destId="{282E28B2-405B-4FED-83C4-F0AAF0D5482A}" srcOrd="10" destOrd="0" presId="urn:microsoft.com/office/officeart/2005/8/layout/radial6"/>
    <dgm:cxn modelId="{D240844A-24FC-4B00-B08A-F56E6888EAC2}" type="presParOf" srcId="{EB1C25AC-24F4-4914-B11E-E171FCB672FF}" destId="{B74995AB-1031-401A-9AE4-05D8FFE00799}" srcOrd="11" destOrd="0" presId="urn:microsoft.com/office/officeart/2005/8/layout/radial6"/>
    <dgm:cxn modelId="{5D3BA502-1206-4658-B135-3E35DCF764AC}" type="presParOf" srcId="{EB1C25AC-24F4-4914-B11E-E171FCB672FF}" destId="{2B983CB9-D844-4493-AB2A-EAEDDA531D54}" srcOrd="12" destOrd="0" presId="urn:microsoft.com/office/officeart/2005/8/layout/radial6"/>
    <dgm:cxn modelId="{191228C5-6B1E-4552-816A-E55C53BE80B6}" type="presParOf" srcId="{EB1C25AC-24F4-4914-B11E-E171FCB672FF}" destId="{03C35A79-6F7F-43CF-A3D8-C85DC1EA5DE0}" srcOrd="13" destOrd="0" presId="urn:microsoft.com/office/officeart/2005/8/layout/radial6"/>
    <dgm:cxn modelId="{6D55AC68-34AA-45E0-AA5E-2680DA0B246A}" type="presParOf" srcId="{EB1C25AC-24F4-4914-B11E-E171FCB672FF}" destId="{E0A58F4A-21BA-416D-B11F-7E4C731410B6}" srcOrd="14" destOrd="0" presId="urn:microsoft.com/office/officeart/2005/8/layout/radial6"/>
    <dgm:cxn modelId="{6718B5A5-3BE9-41B8-A78D-5E162E98097B}" type="presParOf" srcId="{EB1C25AC-24F4-4914-B11E-E171FCB672FF}" destId="{0C3392EC-DDC0-48A0-ACC5-0168D88A0331}" srcOrd="15" destOrd="0" presId="urn:microsoft.com/office/officeart/2005/8/layout/radial6"/>
    <dgm:cxn modelId="{FC0C6BE2-AA6F-4269-A5DF-221044854D11}" type="presParOf" srcId="{EB1C25AC-24F4-4914-B11E-E171FCB672FF}" destId="{0DEB66AB-0A56-489C-9E9D-A4DC9D2FBDE8}" srcOrd="16" destOrd="0" presId="urn:microsoft.com/office/officeart/2005/8/layout/radial6"/>
    <dgm:cxn modelId="{C4F75A56-288E-48FE-92E6-52A62FA5F605}" type="presParOf" srcId="{EB1C25AC-24F4-4914-B11E-E171FCB672FF}" destId="{92B6D4C7-CEF8-4EAE-AE61-D392FDD301F9}" srcOrd="17" destOrd="0" presId="urn:microsoft.com/office/officeart/2005/8/layout/radial6"/>
    <dgm:cxn modelId="{1BE4A21D-B532-4FE7-B6D3-09B9228D3176}" type="presParOf" srcId="{EB1C25AC-24F4-4914-B11E-E171FCB672FF}" destId="{6716B31B-6498-4580-9022-122AE1725F43}" srcOrd="18" destOrd="0" presId="urn:microsoft.com/office/officeart/2005/8/layout/radial6"/>
    <dgm:cxn modelId="{F62BB421-4C08-436A-BEBF-5BB50728B82B}" type="presParOf" srcId="{EB1C25AC-24F4-4914-B11E-E171FCB672FF}" destId="{AA01A6DB-FF23-4825-8BA8-DCD37842FC8F}" srcOrd="19" destOrd="0" presId="urn:microsoft.com/office/officeart/2005/8/layout/radial6"/>
    <dgm:cxn modelId="{F41ED409-28AB-4EC7-9ECF-F91381D8492E}" type="presParOf" srcId="{EB1C25AC-24F4-4914-B11E-E171FCB672FF}" destId="{BA44A9DA-29E3-41EA-9444-A387FB8B23D9}" srcOrd="20" destOrd="0" presId="urn:microsoft.com/office/officeart/2005/8/layout/radial6"/>
    <dgm:cxn modelId="{D6F88D20-BADD-4C20-8932-55554083AD74}" type="presParOf" srcId="{EB1C25AC-24F4-4914-B11E-E171FCB672FF}" destId="{B4BEBE3E-BB28-4F64-A355-04775E8C6FE3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4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 custT="1"/>
      <dgm:spPr/>
      <dgm:t>
        <a:bodyPr/>
        <a:lstStyle/>
        <a:p>
          <a:r>
            <a:rPr lang="es-ES" sz="2000" dirty="0"/>
            <a:t>Control de Gestión</a:t>
          </a:r>
          <a:endParaRPr lang="es-CL" sz="2000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DB454CFF-E75D-4432-9D3E-8788223A4F55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65202719-1224-48ED-856F-C55249AE846F}" type="sibTrans" cxnId="{C22937A7-5AA1-47B9-893E-D7B1A59F2D88}">
      <dgm:prSet/>
      <dgm:spPr/>
      <dgm:t>
        <a:bodyPr/>
        <a:lstStyle/>
        <a:p>
          <a:endParaRPr lang="es-CL"/>
        </a:p>
      </dgm:t>
    </dgm:pt>
    <dgm:pt modelId="{F2226EA7-79FC-4EFA-B8B9-E04964935382}" type="parTrans" cxnId="{C22937A7-5AA1-47B9-893E-D7B1A59F2D88}">
      <dgm:prSet/>
      <dgm:spPr/>
      <dgm:t>
        <a:bodyPr/>
        <a:lstStyle/>
        <a:p>
          <a:endParaRPr lang="es-CL"/>
        </a:p>
      </dgm:t>
    </dgm:pt>
    <dgm:pt modelId="{EB7BE33A-0EE6-4ECE-A8C8-0A72EAF53253}">
      <dgm:prSet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F4698A37-B228-4FE9-9D93-B8F5868EC95D}" type="parTrans" cxnId="{9CEF9CC2-4CA4-46A0-A53C-A34C7FE57EA7}">
      <dgm:prSet/>
      <dgm:spPr/>
      <dgm:t>
        <a:bodyPr/>
        <a:lstStyle/>
        <a:p>
          <a:endParaRPr lang="es-CL"/>
        </a:p>
      </dgm:t>
    </dgm:pt>
    <dgm:pt modelId="{F833A18E-7347-41A1-8843-D2453052470D}" type="sibTrans" cxnId="{9CEF9CC2-4CA4-46A0-A53C-A34C7FE57EA7}">
      <dgm:prSet/>
      <dgm:spPr/>
      <dgm:t>
        <a:bodyPr/>
        <a:lstStyle/>
        <a:p>
          <a:endParaRPr lang="es-CL"/>
        </a:p>
      </dgm:t>
    </dgm:pt>
    <dgm:pt modelId="{46F4EC30-B867-4980-B582-5EF0BD5B8E2B}">
      <dgm:prSet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117BCC7D-9D43-4DD0-A6D9-796B74ACBA20}" type="parTrans" cxnId="{877C0E8E-C5B3-4B15-BE9F-B616F8B64369}">
      <dgm:prSet/>
      <dgm:spPr/>
      <dgm:t>
        <a:bodyPr/>
        <a:lstStyle/>
        <a:p>
          <a:endParaRPr lang="es-CL"/>
        </a:p>
      </dgm:t>
    </dgm:pt>
    <dgm:pt modelId="{1D0ECA8F-D305-424A-BE33-C6154A744DDA}" type="sibTrans" cxnId="{877C0E8E-C5B3-4B15-BE9F-B616F8B64369}">
      <dgm:prSet/>
      <dgm:spPr/>
      <dgm:t>
        <a:bodyPr/>
        <a:lstStyle/>
        <a:p>
          <a:endParaRPr lang="es-CL"/>
        </a:p>
      </dgm:t>
    </dgm:pt>
    <dgm:pt modelId="{CC90881B-A63B-43A8-BAFD-A62DFFE28130}">
      <dgm:prSet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FFE5D453-606F-4925-896B-C60ABEB34E7F}" type="parTrans" cxnId="{25B4A354-A119-4E9C-A143-7F8350A39FDC}">
      <dgm:prSet/>
      <dgm:spPr/>
      <dgm:t>
        <a:bodyPr/>
        <a:lstStyle/>
        <a:p>
          <a:endParaRPr lang="es-CL"/>
        </a:p>
      </dgm:t>
    </dgm:pt>
    <dgm:pt modelId="{15CC2A90-5A1E-4863-804B-C0952EF89E09}" type="sibTrans" cxnId="{25B4A354-A119-4E9C-A143-7F8350A39FDC}">
      <dgm:prSet/>
      <dgm:spPr/>
      <dgm:t>
        <a:bodyPr/>
        <a:lstStyle/>
        <a:p>
          <a:endParaRPr lang="es-CL"/>
        </a:p>
      </dgm:t>
    </dgm:pt>
    <dgm:pt modelId="{EBFC742F-596C-4DC0-BDCB-4D1DD54A93D1}">
      <dgm:prSet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F39B786F-D783-46C5-B765-1C2C198A834C}" type="parTrans" cxnId="{8356DD9D-405A-465F-8B55-F0562171D277}">
      <dgm:prSet/>
      <dgm:spPr/>
      <dgm:t>
        <a:bodyPr/>
        <a:lstStyle/>
        <a:p>
          <a:endParaRPr lang="es-CL"/>
        </a:p>
      </dgm:t>
    </dgm:pt>
    <dgm:pt modelId="{5E89CF58-DCA1-41D9-A54B-A76775FE8948}" type="sibTrans" cxnId="{8356DD9D-405A-465F-8B55-F0562171D277}">
      <dgm:prSet/>
      <dgm:spPr/>
      <dgm:t>
        <a:bodyPr/>
        <a:lstStyle/>
        <a:p>
          <a:endParaRPr lang="es-CL"/>
        </a:p>
      </dgm:t>
    </dgm:pt>
    <dgm:pt modelId="{EEFE516B-60DE-4C45-88F4-C2534B613507}">
      <dgm:prSet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0A3719AE-0067-45B2-AF60-76FA861A6480}" type="parTrans" cxnId="{75C3F64B-0AD9-49B9-8B94-01D3BE42B134}">
      <dgm:prSet/>
      <dgm:spPr/>
      <dgm:t>
        <a:bodyPr/>
        <a:lstStyle/>
        <a:p>
          <a:endParaRPr lang="es-CL"/>
        </a:p>
      </dgm:t>
    </dgm:pt>
    <dgm:pt modelId="{B101DDE0-0F2A-4795-98CB-74900F0D0D1C}" type="sibTrans" cxnId="{75C3F64B-0AD9-49B9-8B94-01D3BE42B134}">
      <dgm:prSet/>
      <dgm:spPr/>
      <dgm:t>
        <a:bodyPr/>
        <a:lstStyle/>
        <a:p>
          <a:endParaRPr lang="es-CL"/>
        </a:p>
      </dgm:t>
    </dgm:pt>
    <dgm:pt modelId="{5B8781EC-3419-49AE-8484-F6414139650C}" type="pres">
      <dgm:prSet presAssocID="{CCF8F7A3-0310-47B5-BD35-3EE16CDDD81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E999A7-02AA-4169-8E97-0060ED3EB97F}" type="pres">
      <dgm:prSet presAssocID="{C858485C-3A9B-49D4-9961-389FDC662E8A}" presName="centerShape" presStyleLbl="node0" presStyleIdx="0" presStyleCnt="1"/>
      <dgm:spPr/>
    </dgm:pt>
    <dgm:pt modelId="{5E15DBA5-0E52-4014-A8EA-44CF2EA442C5}" type="pres">
      <dgm:prSet presAssocID="{F4698A37-B228-4FE9-9D93-B8F5868EC95D}" presName="parTrans" presStyleLbl="bgSibTrans2D1" presStyleIdx="0" presStyleCnt="6" custAng="5749931" custScaleX="23689" custScaleY="205770" custLinFactNeighborX="22566" custLinFactNeighborY="22511"/>
      <dgm:spPr>
        <a:prstGeom prst="upDownArrow">
          <a:avLst/>
        </a:prstGeom>
      </dgm:spPr>
    </dgm:pt>
    <dgm:pt modelId="{9289E521-FB67-4C03-AF95-6A2AB6E8DC46}" type="pres">
      <dgm:prSet presAssocID="{EB7BE33A-0EE6-4ECE-A8C8-0A72EAF53253}" presName="node" presStyleLbl="node1" presStyleIdx="0" presStyleCnt="6">
        <dgm:presLayoutVars>
          <dgm:bulletEnabled val="1"/>
        </dgm:presLayoutVars>
      </dgm:prSet>
      <dgm:spPr/>
    </dgm:pt>
    <dgm:pt modelId="{10E02D8C-78DF-4C37-8548-1FE6E2DD9F4B}" type="pres">
      <dgm:prSet presAssocID="{0A3719AE-0067-45B2-AF60-76FA861A6480}" presName="parTrans" presStyleLbl="bgSibTrans2D1" presStyleIdx="1" presStyleCnt="6" custAng="5749931" custScaleX="23689" custScaleY="197022" custLinFactNeighborX="17229" custLinFactNeighborY="49713"/>
      <dgm:spPr>
        <a:prstGeom prst="upDownArrow">
          <a:avLst/>
        </a:prstGeom>
      </dgm:spPr>
    </dgm:pt>
    <dgm:pt modelId="{F624D708-2830-4A03-B1F7-EF2772277D73}" type="pres">
      <dgm:prSet presAssocID="{EEFE516B-60DE-4C45-88F4-C2534B613507}" presName="node" presStyleLbl="node1" presStyleIdx="1" presStyleCnt="6">
        <dgm:presLayoutVars>
          <dgm:bulletEnabled val="1"/>
        </dgm:presLayoutVars>
      </dgm:prSet>
      <dgm:spPr/>
    </dgm:pt>
    <dgm:pt modelId="{F6424B49-D72D-4861-ABB7-30570273EEB4}" type="pres">
      <dgm:prSet presAssocID="{F39B786F-D783-46C5-B765-1C2C198A834C}" presName="parTrans" presStyleLbl="bgSibTrans2D1" presStyleIdx="2" presStyleCnt="6" custAng="5093089" custScaleX="23689" custScaleY="210640" custLinFactNeighborX="1373" custLinFactNeighborY="54609"/>
      <dgm:spPr>
        <a:prstGeom prst="upDownArrow">
          <a:avLst/>
        </a:prstGeom>
      </dgm:spPr>
    </dgm:pt>
    <dgm:pt modelId="{4CC2A6A4-7440-48DF-9546-2E5FB31BB6D7}" type="pres">
      <dgm:prSet presAssocID="{EBFC742F-596C-4DC0-BDCB-4D1DD54A93D1}" presName="node" presStyleLbl="node1" presStyleIdx="2" presStyleCnt="6">
        <dgm:presLayoutVars>
          <dgm:bulletEnabled val="1"/>
        </dgm:presLayoutVars>
      </dgm:prSet>
      <dgm:spPr/>
    </dgm:pt>
    <dgm:pt modelId="{A9BD38F4-D381-42DC-B956-5F1ECAD4BE8E}" type="pres">
      <dgm:prSet presAssocID="{117BCC7D-9D43-4DD0-A6D9-796B74ACBA20}" presName="parTrans" presStyleLbl="bgSibTrans2D1" presStyleIdx="3" presStyleCnt="6" custAng="5093089" custScaleX="23689" custScaleY="194289" custLinFactNeighborX="-2023" custLinFactNeighborY="49713"/>
      <dgm:spPr>
        <a:prstGeom prst="upDownArrow">
          <a:avLst/>
        </a:prstGeom>
      </dgm:spPr>
    </dgm:pt>
    <dgm:pt modelId="{DFEFF7A5-7CB6-4EBB-A5F4-65338FD7B488}" type="pres">
      <dgm:prSet presAssocID="{46F4EC30-B867-4980-B582-5EF0BD5B8E2B}" presName="node" presStyleLbl="node1" presStyleIdx="3" presStyleCnt="6">
        <dgm:presLayoutVars>
          <dgm:bulletEnabled val="1"/>
        </dgm:presLayoutVars>
      </dgm:prSet>
      <dgm:spPr/>
    </dgm:pt>
    <dgm:pt modelId="{288E3E53-1740-4120-8E43-4F9191F5B236}" type="pres">
      <dgm:prSet presAssocID="{FFE5D453-606F-4925-896B-C60ABEB34E7F}" presName="parTrans" presStyleLbl="bgSibTrans2D1" presStyleIdx="4" presStyleCnt="6" custAng="5093089" custScaleX="23689" custScaleY="204596" custLinFactNeighborX="-17550" custLinFactNeighborY="64402"/>
      <dgm:spPr>
        <a:prstGeom prst="upDownArrow">
          <a:avLst/>
        </a:prstGeom>
      </dgm:spPr>
    </dgm:pt>
    <dgm:pt modelId="{D0830AB7-F5A3-4A3F-9788-CA55C1818B6D}" type="pres">
      <dgm:prSet presAssocID="{CC90881B-A63B-43A8-BAFD-A62DFFE28130}" presName="node" presStyleLbl="node1" presStyleIdx="4" presStyleCnt="6">
        <dgm:presLayoutVars>
          <dgm:bulletEnabled val="1"/>
        </dgm:presLayoutVars>
      </dgm:prSet>
      <dgm:spPr/>
    </dgm:pt>
    <dgm:pt modelId="{2DDFC81E-BDF1-4362-90E6-BDB1FEC7D913}" type="pres">
      <dgm:prSet presAssocID="{F2226EA7-79FC-4EFA-B8B9-E04964935382}" presName="parTrans" presStyleLbl="bgSibTrans2D1" presStyleIdx="5" presStyleCnt="6" custAng="5093089" custScaleX="23689" custScaleY="213080" custLinFactNeighborX="-21916" custLinFactNeighborY="21603"/>
      <dgm:spPr>
        <a:prstGeom prst="upDownArrow">
          <a:avLst/>
        </a:prstGeom>
      </dgm:spPr>
    </dgm:pt>
    <dgm:pt modelId="{3E5B8A02-0DFA-4B72-AFC7-40BFE640050F}" type="pres">
      <dgm:prSet presAssocID="{DB454CFF-E75D-4432-9D3E-8788223A4F55}" presName="node" presStyleLbl="node1" presStyleIdx="5" presStyleCnt="6" custRadScaleRad="100000" custRadScaleInc="102">
        <dgm:presLayoutVars>
          <dgm:bulletEnabled val="1"/>
        </dgm:presLayoutVars>
      </dgm:prSet>
      <dgm:spPr/>
    </dgm:pt>
  </dgm:ptLst>
  <dgm:cxnLst>
    <dgm:cxn modelId="{086F5008-0388-4E9C-9C96-8B4F2FBAD113}" type="presOf" srcId="{46F4EC30-B867-4980-B582-5EF0BD5B8E2B}" destId="{DFEFF7A5-7CB6-4EBB-A5F4-65338FD7B488}" srcOrd="0" destOrd="0" presId="urn:microsoft.com/office/officeart/2005/8/layout/radial4"/>
    <dgm:cxn modelId="{9FF5A934-5F25-4127-A932-0263B3CBE51C}" type="presOf" srcId="{EBFC742F-596C-4DC0-BDCB-4D1DD54A93D1}" destId="{4CC2A6A4-7440-48DF-9546-2E5FB31BB6D7}" srcOrd="0" destOrd="0" presId="urn:microsoft.com/office/officeart/2005/8/layout/radial4"/>
    <dgm:cxn modelId="{0B90755B-C073-435A-A116-871991EBEAE0}" type="presOf" srcId="{F2226EA7-79FC-4EFA-B8B9-E04964935382}" destId="{2DDFC81E-BDF1-4362-90E6-BDB1FEC7D913}" srcOrd="0" destOrd="0" presId="urn:microsoft.com/office/officeart/2005/8/layout/radial4"/>
    <dgm:cxn modelId="{C65AD75F-308F-4158-9B62-8F29FDC1B532}" type="presOf" srcId="{CC90881B-A63B-43A8-BAFD-A62DFFE28130}" destId="{D0830AB7-F5A3-4A3F-9788-CA55C1818B6D}" srcOrd="0" destOrd="0" presId="urn:microsoft.com/office/officeart/2005/8/layout/radial4"/>
    <dgm:cxn modelId="{50FCA349-8836-4CC4-9A20-59A6809DF6DD}" type="presOf" srcId="{C858485C-3A9B-49D4-9961-389FDC662E8A}" destId="{69E999A7-02AA-4169-8E97-0060ED3EB97F}" srcOrd="0" destOrd="0" presId="urn:microsoft.com/office/officeart/2005/8/layout/radial4"/>
    <dgm:cxn modelId="{75C3F64B-0AD9-49B9-8B94-01D3BE42B134}" srcId="{C858485C-3A9B-49D4-9961-389FDC662E8A}" destId="{EEFE516B-60DE-4C45-88F4-C2534B613507}" srcOrd="1" destOrd="0" parTransId="{0A3719AE-0067-45B2-AF60-76FA861A6480}" sibTransId="{B101DDE0-0F2A-4795-98CB-74900F0D0D1C}"/>
    <dgm:cxn modelId="{25B4A354-A119-4E9C-A143-7F8350A39FDC}" srcId="{C858485C-3A9B-49D4-9961-389FDC662E8A}" destId="{CC90881B-A63B-43A8-BAFD-A62DFFE28130}" srcOrd="4" destOrd="0" parTransId="{FFE5D453-606F-4925-896B-C60ABEB34E7F}" sibTransId="{15CC2A90-5A1E-4863-804B-C0952EF89E09}"/>
    <dgm:cxn modelId="{0043DE75-5EDB-4460-9DCD-8FA6B36676E2}" type="presOf" srcId="{0A3719AE-0067-45B2-AF60-76FA861A6480}" destId="{10E02D8C-78DF-4C37-8548-1FE6E2DD9F4B}" srcOrd="0" destOrd="0" presId="urn:microsoft.com/office/officeart/2005/8/layout/radial4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60D20F83-89BA-46CC-8990-7DA07EAB747E}" type="presOf" srcId="{DB454CFF-E75D-4432-9D3E-8788223A4F55}" destId="{3E5B8A02-0DFA-4B72-AFC7-40BFE640050F}" srcOrd="0" destOrd="0" presId="urn:microsoft.com/office/officeart/2005/8/layout/radial4"/>
    <dgm:cxn modelId="{824AEA88-90D1-41D2-B80D-EE92CBB4A213}" type="presOf" srcId="{CCF8F7A3-0310-47B5-BD35-3EE16CDDD812}" destId="{5B8781EC-3419-49AE-8484-F6414139650C}" srcOrd="0" destOrd="0" presId="urn:microsoft.com/office/officeart/2005/8/layout/radial4"/>
    <dgm:cxn modelId="{877C0E8E-C5B3-4B15-BE9F-B616F8B64369}" srcId="{C858485C-3A9B-49D4-9961-389FDC662E8A}" destId="{46F4EC30-B867-4980-B582-5EF0BD5B8E2B}" srcOrd="3" destOrd="0" parTransId="{117BCC7D-9D43-4DD0-A6D9-796B74ACBA20}" sibTransId="{1D0ECA8F-D305-424A-BE33-C6154A744DDA}"/>
    <dgm:cxn modelId="{8356DD9D-405A-465F-8B55-F0562171D277}" srcId="{C858485C-3A9B-49D4-9961-389FDC662E8A}" destId="{EBFC742F-596C-4DC0-BDCB-4D1DD54A93D1}" srcOrd="2" destOrd="0" parTransId="{F39B786F-D783-46C5-B765-1C2C198A834C}" sibTransId="{5E89CF58-DCA1-41D9-A54B-A76775FE8948}"/>
    <dgm:cxn modelId="{C22937A7-5AA1-47B9-893E-D7B1A59F2D88}" srcId="{C858485C-3A9B-49D4-9961-389FDC662E8A}" destId="{DB454CFF-E75D-4432-9D3E-8788223A4F55}" srcOrd="5" destOrd="0" parTransId="{F2226EA7-79FC-4EFA-B8B9-E04964935382}" sibTransId="{65202719-1224-48ED-856F-C55249AE846F}"/>
    <dgm:cxn modelId="{01CD85B1-E328-4E55-A5B1-1A9F6CB5755E}" type="presOf" srcId="{EEFE516B-60DE-4C45-88F4-C2534B613507}" destId="{F624D708-2830-4A03-B1F7-EF2772277D73}" srcOrd="0" destOrd="0" presId="urn:microsoft.com/office/officeart/2005/8/layout/radial4"/>
    <dgm:cxn modelId="{9C65C5B2-C64E-4745-A227-6101A2B4B7EC}" type="presOf" srcId="{FFE5D453-606F-4925-896B-C60ABEB34E7F}" destId="{288E3E53-1740-4120-8E43-4F9191F5B236}" srcOrd="0" destOrd="0" presId="urn:microsoft.com/office/officeart/2005/8/layout/radial4"/>
    <dgm:cxn modelId="{9CEF9CC2-4CA4-46A0-A53C-A34C7FE57EA7}" srcId="{C858485C-3A9B-49D4-9961-389FDC662E8A}" destId="{EB7BE33A-0EE6-4ECE-A8C8-0A72EAF53253}" srcOrd="0" destOrd="0" parTransId="{F4698A37-B228-4FE9-9D93-B8F5868EC95D}" sibTransId="{F833A18E-7347-41A1-8843-D2453052470D}"/>
    <dgm:cxn modelId="{19A3DAC4-A418-43E7-A676-164001E8FCE7}" type="presOf" srcId="{EB7BE33A-0EE6-4ECE-A8C8-0A72EAF53253}" destId="{9289E521-FB67-4C03-AF95-6A2AB6E8DC46}" srcOrd="0" destOrd="0" presId="urn:microsoft.com/office/officeart/2005/8/layout/radial4"/>
    <dgm:cxn modelId="{01F26CCA-F26B-4E04-B302-A0ECE7A066CD}" type="presOf" srcId="{F4698A37-B228-4FE9-9D93-B8F5868EC95D}" destId="{5E15DBA5-0E52-4014-A8EA-44CF2EA442C5}" srcOrd="0" destOrd="0" presId="urn:microsoft.com/office/officeart/2005/8/layout/radial4"/>
    <dgm:cxn modelId="{1B63DCF8-AB85-4489-ADA0-BD1ED781F2A8}" type="presOf" srcId="{117BCC7D-9D43-4DD0-A6D9-796B74ACBA20}" destId="{A9BD38F4-D381-42DC-B956-5F1ECAD4BE8E}" srcOrd="0" destOrd="0" presId="urn:microsoft.com/office/officeart/2005/8/layout/radial4"/>
    <dgm:cxn modelId="{25BF3BFE-9987-4419-A3A8-FA514355DE5F}" type="presOf" srcId="{F39B786F-D783-46C5-B765-1C2C198A834C}" destId="{F6424B49-D72D-4861-ABB7-30570273EEB4}" srcOrd="0" destOrd="0" presId="urn:microsoft.com/office/officeart/2005/8/layout/radial4"/>
    <dgm:cxn modelId="{C32AC1F4-003A-42D8-A47B-C811B832E7D1}" type="presParOf" srcId="{5B8781EC-3419-49AE-8484-F6414139650C}" destId="{69E999A7-02AA-4169-8E97-0060ED3EB97F}" srcOrd="0" destOrd="0" presId="urn:microsoft.com/office/officeart/2005/8/layout/radial4"/>
    <dgm:cxn modelId="{782401D5-6980-4F6D-AC72-F114544CC8F1}" type="presParOf" srcId="{5B8781EC-3419-49AE-8484-F6414139650C}" destId="{5E15DBA5-0E52-4014-A8EA-44CF2EA442C5}" srcOrd="1" destOrd="0" presId="urn:microsoft.com/office/officeart/2005/8/layout/radial4"/>
    <dgm:cxn modelId="{CB1863BB-760B-4C25-97AF-8438F76C0920}" type="presParOf" srcId="{5B8781EC-3419-49AE-8484-F6414139650C}" destId="{9289E521-FB67-4C03-AF95-6A2AB6E8DC46}" srcOrd="2" destOrd="0" presId="urn:microsoft.com/office/officeart/2005/8/layout/radial4"/>
    <dgm:cxn modelId="{00532D03-44A4-419C-A1A5-5D8ACFCCF841}" type="presParOf" srcId="{5B8781EC-3419-49AE-8484-F6414139650C}" destId="{10E02D8C-78DF-4C37-8548-1FE6E2DD9F4B}" srcOrd="3" destOrd="0" presId="urn:microsoft.com/office/officeart/2005/8/layout/radial4"/>
    <dgm:cxn modelId="{E7F1BDC9-1F5C-49C5-A57C-978B082F0BDD}" type="presParOf" srcId="{5B8781EC-3419-49AE-8484-F6414139650C}" destId="{F624D708-2830-4A03-B1F7-EF2772277D73}" srcOrd="4" destOrd="0" presId="urn:microsoft.com/office/officeart/2005/8/layout/radial4"/>
    <dgm:cxn modelId="{11AAA6B0-357F-4356-B9AA-F0FFC52DF1F1}" type="presParOf" srcId="{5B8781EC-3419-49AE-8484-F6414139650C}" destId="{F6424B49-D72D-4861-ABB7-30570273EEB4}" srcOrd="5" destOrd="0" presId="urn:microsoft.com/office/officeart/2005/8/layout/radial4"/>
    <dgm:cxn modelId="{560F76E7-3D01-4A89-AC4D-E2B63CC48CD3}" type="presParOf" srcId="{5B8781EC-3419-49AE-8484-F6414139650C}" destId="{4CC2A6A4-7440-48DF-9546-2E5FB31BB6D7}" srcOrd="6" destOrd="0" presId="urn:microsoft.com/office/officeart/2005/8/layout/radial4"/>
    <dgm:cxn modelId="{1F1083EB-6992-411D-AA95-7FBB2CF8E5A8}" type="presParOf" srcId="{5B8781EC-3419-49AE-8484-F6414139650C}" destId="{A9BD38F4-D381-42DC-B956-5F1ECAD4BE8E}" srcOrd="7" destOrd="0" presId="urn:microsoft.com/office/officeart/2005/8/layout/radial4"/>
    <dgm:cxn modelId="{0BC45B57-C165-4A86-AA10-87D9CF78DCF8}" type="presParOf" srcId="{5B8781EC-3419-49AE-8484-F6414139650C}" destId="{DFEFF7A5-7CB6-4EBB-A5F4-65338FD7B488}" srcOrd="8" destOrd="0" presId="urn:microsoft.com/office/officeart/2005/8/layout/radial4"/>
    <dgm:cxn modelId="{18E84468-D0CF-4ED9-9264-989513670E80}" type="presParOf" srcId="{5B8781EC-3419-49AE-8484-F6414139650C}" destId="{288E3E53-1740-4120-8E43-4F9191F5B236}" srcOrd="9" destOrd="0" presId="urn:microsoft.com/office/officeart/2005/8/layout/radial4"/>
    <dgm:cxn modelId="{1D43A122-DEF1-4760-95CF-6CBBB04CADDA}" type="presParOf" srcId="{5B8781EC-3419-49AE-8484-F6414139650C}" destId="{D0830AB7-F5A3-4A3F-9788-CA55C1818B6D}" srcOrd="10" destOrd="0" presId="urn:microsoft.com/office/officeart/2005/8/layout/radial4"/>
    <dgm:cxn modelId="{53154E36-DA98-4F09-84DB-F6D16EAB09D2}" type="presParOf" srcId="{5B8781EC-3419-49AE-8484-F6414139650C}" destId="{2DDFC81E-BDF1-4362-90E6-BDB1FEC7D913}" srcOrd="11" destOrd="0" presId="urn:microsoft.com/office/officeart/2005/8/layout/radial4"/>
    <dgm:cxn modelId="{2DF91FB0-6500-412A-A755-372EE5929504}" type="presParOf" srcId="{5B8781EC-3419-49AE-8484-F6414139650C}" destId="{3E5B8A02-0DFA-4B72-AFC7-40BFE640050F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2F4D75-86E6-447E-B847-E241CB5FE3A6}">
      <dsp:nvSpPr>
        <dsp:cNvPr id="0" name=""/>
        <dsp:cNvSpPr/>
      </dsp:nvSpPr>
      <dsp:spPr>
        <a:xfrm>
          <a:off x="186810" y="335693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REM</a:t>
          </a:r>
          <a:endParaRPr lang="es-CL" sz="4100" kern="1200" dirty="0"/>
        </a:p>
      </dsp:txBody>
      <dsp:txXfrm>
        <a:off x="186810" y="335693"/>
        <a:ext cx="4482560" cy="1400800"/>
      </dsp:txXfrm>
    </dsp:sp>
    <dsp:sp modelId="{E8ECD57A-B000-434D-A55B-7963784C5C83}">
      <dsp:nvSpPr>
        <dsp:cNvPr id="0" name=""/>
        <dsp:cNvSpPr/>
      </dsp:nvSpPr>
      <dsp:spPr>
        <a:xfrm>
          <a:off x="36" y="133355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3415E4-DFBC-4858-8257-929BCA6A5611}">
      <dsp:nvSpPr>
        <dsp:cNvPr id="0" name=""/>
        <dsp:cNvSpPr/>
      </dsp:nvSpPr>
      <dsp:spPr>
        <a:xfrm>
          <a:off x="5118602" y="335693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Censo Hospitalario</a:t>
          </a:r>
          <a:endParaRPr lang="es-CL" sz="4100" kern="1200" dirty="0"/>
        </a:p>
      </dsp:txBody>
      <dsp:txXfrm>
        <a:off x="5118602" y="335693"/>
        <a:ext cx="4482560" cy="1400800"/>
      </dsp:txXfrm>
    </dsp:sp>
    <dsp:sp modelId="{E5DC035F-0BF3-44EB-81B1-64AA94634FB6}">
      <dsp:nvSpPr>
        <dsp:cNvPr id="0" name=""/>
        <dsp:cNvSpPr/>
      </dsp:nvSpPr>
      <dsp:spPr>
        <a:xfrm>
          <a:off x="4931829" y="133355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5CBAEA-3CE7-4807-B1A1-F71910A2EAC3}">
      <dsp:nvSpPr>
        <dsp:cNvPr id="0" name=""/>
        <dsp:cNvSpPr/>
      </dsp:nvSpPr>
      <dsp:spPr>
        <a:xfrm>
          <a:off x="186810" y="2099145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Riesgo Dependencia</a:t>
          </a:r>
          <a:endParaRPr lang="es-CL" sz="4100" kern="1200" dirty="0"/>
        </a:p>
      </dsp:txBody>
      <dsp:txXfrm>
        <a:off x="186810" y="2099145"/>
        <a:ext cx="4482560" cy="1400800"/>
      </dsp:txXfrm>
    </dsp:sp>
    <dsp:sp modelId="{A054DB9F-5899-43A5-AEB0-BE54045B4A6B}">
      <dsp:nvSpPr>
        <dsp:cNvPr id="0" name=""/>
        <dsp:cNvSpPr/>
      </dsp:nvSpPr>
      <dsp:spPr>
        <a:xfrm>
          <a:off x="36" y="1896807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A904-EC2C-4E21-840D-FFEAB8F5F0A0}">
      <dsp:nvSpPr>
        <dsp:cNvPr id="0" name=""/>
        <dsp:cNvSpPr/>
      </dsp:nvSpPr>
      <dsp:spPr>
        <a:xfrm>
          <a:off x="5118602" y="2099145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GRD</a:t>
          </a:r>
          <a:endParaRPr lang="es-CL" sz="4100" kern="1200" dirty="0"/>
        </a:p>
      </dsp:txBody>
      <dsp:txXfrm>
        <a:off x="5118602" y="2099145"/>
        <a:ext cx="4482560" cy="1400800"/>
      </dsp:txXfrm>
    </dsp:sp>
    <dsp:sp modelId="{3D057B05-5A44-4A30-B411-A5A6A4746445}">
      <dsp:nvSpPr>
        <dsp:cNvPr id="0" name=""/>
        <dsp:cNvSpPr/>
      </dsp:nvSpPr>
      <dsp:spPr>
        <a:xfrm>
          <a:off x="4931829" y="1896807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22B44D-EC89-471F-85E6-9A5CA6BB2175}">
      <dsp:nvSpPr>
        <dsp:cNvPr id="0" name=""/>
        <dsp:cNvSpPr/>
      </dsp:nvSpPr>
      <dsp:spPr>
        <a:xfrm>
          <a:off x="186810" y="3862597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GES</a:t>
          </a:r>
          <a:endParaRPr lang="es-CL" sz="4100" kern="1200" dirty="0"/>
        </a:p>
      </dsp:txBody>
      <dsp:txXfrm>
        <a:off x="186810" y="3862597"/>
        <a:ext cx="4482560" cy="1400800"/>
      </dsp:txXfrm>
    </dsp:sp>
    <dsp:sp modelId="{A3FCB033-B968-46A8-8061-7B9EC23BCE15}">
      <dsp:nvSpPr>
        <dsp:cNvPr id="0" name=""/>
        <dsp:cNvSpPr/>
      </dsp:nvSpPr>
      <dsp:spPr>
        <a:xfrm>
          <a:off x="36" y="3660259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B9E85-88B0-43B6-B3A3-81BBB074C0CE}">
      <dsp:nvSpPr>
        <dsp:cNvPr id="0" name=""/>
        <dsp:cNvSpPr/>
      </dsp:nvSpPr>
      <dsp:spPr>
        <a:xfrm>
          <a:off x="5118602" y="3862597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Indicadores</a:t>
          </a:r>
          <a:endParaRPr lang="es-CL" sz="4100" kern="1200" dirty="0"/>
        </a:p>
      </dsp:txBody>
      <dsp:txXfrm>
        <a:off x="5118602" y="3862597"/>
        <a:ext cx="4482560" cy="1400800"/>
      </dsp:txXfrm>
    </dsp:sp>
    <dsp:sp modelId="{5E38B0C9-ED09-4DBE-99D8-E46EE6451439}">
      <dsp:nvSpPr>
        <dsp:cNvPr id="0" name=""/>
        <dsp:cNvSpPr/>
      </dsp:nvSpPr>
      <dsp:spPr>
        <a:xfrm>
          <a:off x="4931829" y="3660259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EBE3E-BB28-4F64-A355-04775E8C6FE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3114286"/>
            <a:gd name="adj2" fmla="val 16200000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16B31B-6498-4580-9022-122AE1725F4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0028571"/>
            <a:gd name="adj2" fmla="val 13114286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3392EC-DDC0-48A0-ACC5-0168D88A0331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6942857"/>
            <a:gd name="adj2" fmla="val 10028571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83CB9-D844-4493-AB2A-EAEDDA531D54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3857143"/>
            <a:gd name="adj2" fmla="val 6942857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8C55E-EED6-4E27-BD21-08D969C0BDA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771429"/>
            <a:gd name="adj2" fmla="val 3857143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5D4D3E-DBC6-434C-8A24-12ADA17C8598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9285714"/>
            <a:gd name="adj2" fmla="val 771429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6FEB9-6898-47E4-A988-7D282E53710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6200000"/>
            <a:gd name="adj2" fmla="val 19285714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16FEA3-6263-4517-950C-AC22D1FAEB64}">
      <dsp:nvSpPr>
        <dsp:cNvPr id="0" name=""/>
        <dsp:cNvSpPr/>
      </dsp:nvSpPr>
      <dsp:spPr>
        <a:xfrm>
          <a:off x="3544764" y="2171080"/>
          <a:ext cx="1945539" cy="194553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¿Donde solicito información?</a:t>
          </a:r>
          <a:endParaRPr lang="es-CL" sz="1800" kern="1200" dirty="0"/>
        </a:p>
      </dsp:txBody>
      <dsp:txXfrm>
        <a:off x="3829682" y="2455998"/>
        <a:ext cx="1375703" cy="1375703"/>
      </dsp:txXfrm>
    </dsp:sp>
    <dsp:sp modelId="{2CC2FA31-7A91-43A3-9A4C-5ADBAC12FFE9}">
      <dsp:nvSpPr>
        <dsp:cNvPr id="0" name=""/>
        <dsp:cNvSpPr/>
      </dsp:nvSpPr>
      <dsp:spPr>
        <a:xfrm>
          <a:off x="3836595" y="2719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GES</a:t>
          </a:r>
          <a:endParaRPr lang="es-CL" sz="1400" kern="1200" dirty="0"/>
        </a:p>
      </dsp:txBody>
      <dsp:txXfrm>
        <a:off x="4036037" y="202161"/>
        <a:ext cx="962993" cy="962993"/>
      </dsp:txXfrm>
    </dsp:sp>
    <dsp:sp modelId="{56EF0A9C-0BC6-4238-8D55-B6C7CB5765CF}">
      <dsp:nvSpPr>
        <dsp:cNvPr id="0" name=""/>
        <dsp:cNvSpPr/>
      </dsp:nvSpPr>
      <dsp:spPr>
        <a:xfrm>
          <a:off x="5760051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Listas de espera</a:t>
          </a:r>
          <a:endParaRPr lang="es-CL" sz="1400" kern="1200" dirty="0"/>
        </a:p>
      </dsp:txBody>
      <dsp:txXfrm>
        <a:off x="5959493" y="1128449"/>
        <a:ext cx="962993" cy="962993"/>
      </dsp:txXfrm>
    </dsp:sp>
    <dsp:sp modelId="{05DD0251-CED1-4D63-AA5D-D06B1AC8BAF3}">
      <dsp:nvSpPr>
        <dsp:cNvPr id="0" name=""/>
        <dsp:cNvSpPr/>
      </dsp:nvSpPr>
      <dsp:spPr>
        <a:xfrm>
          <a:off x="623510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Estadísticas</a:t>
          </a:r>
          <a:endParaRPr lang="es-CL" sz="1400" kern="1200" dirty="0"/>
        </a:p>
      </dsp:txBody>
      <dsp:txXfrm>
        <a:off x="6434547" y="3209798"/>
        <a:ext cx="962993" cy="962993"/>
      </dsp:txXfrm>
    </dsp:sp>
    <dsp:sp modelId="{282E28B2-405B-4FED-83C4-F0AAF0D5482A}">
      <dsp:nvSpPr>
        <dsp:cNvPr id="0" name=""/>
        <dsp:cNvSpPr/>
      </dsp:nvSpPr>
      <dsp:spPr>
        <a:xfrm>
          <a:off x="4904032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Control de Gestión</a:t>
          </a:r>
          <a:endParaRPr lang="es-CL" sz="1400" kern="1200" dirty="0"/>
        </a:p>
      </dsp:txBody>
      <dsp:txXfrm>
        <a:off x="5103474" y="4878910"/>
        <a:ext cx="962993" cy="962993"/>
      </dsp:txXfrm>
    </dsp:sp>
    <dsp:sp modelId="{03C35A79-6F7F-43CF-A3D8-C85DC1EA5DE0}">
      <dsp:nvSpPr>
        <dsp:cNvPr id="0" name=""/>
        <dsp:cNvSpPr/>
      </dsp:nvSpPr>
      <dsp:spPr>
        <a:xfrm>
          <a:off x="2769158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GRD</a:t>
          </a:r>
          <a:endParaRPr lang="es-CL" sz="1400" kern="1200" dirty="0"/>
        </a:p>
      </dsp:txBody>
      <dsp:txXfrm>
        <a:off x="2968600" y="4878910"/>
        <a:ext cx="962993" cy="962993"/>
      </dsp:txXfrm>
    </dsp:sp>
    <dsp:sp modelId="{0DEB66AB-0A56-489C-9E9D-A4DC9D2FBDE8}">
      <dsp:nvSpPr>
        <dsp:cNvPr id="0" name=""/>
        <dsp:cNvSpPr/>
      </dsp:nvSpPr>
      <dsp:spPr>
        <a:xfrm>
          <a:off x="143808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Finanzas</a:t>
          </a:r>
          <a:endParaRPr lang="es-CL" sz="1400" kern="1200" dirty="0"/>
        </a:p>
      </dsp:txBody>
      <dsp:txXfrm>
        <a:off x="1637527" y="3209798"/>
        <a:ext cx="962993" cy="962993"/>
      </dsp:txXfrm>
    </dsp:sp>
    <dsp:sp modelId="{AA01A6DB-FF23-4825-8BA8-DCD37842FC8F}">
      <dsp:nvSpPr>
        <dsp:cNvPr id="0" name=""/>
        <dsp:cNvSpPr/>
      </dsp:nvSpPr>
      <dsp:spPr>
        <a:xfrm>
          <a:off x="1913140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RRHH</a:t>
          </a:r>
          <a:endParaRPr lang="es-CL" sz="1400" kern="1200" dirty="0"/>
        </a:p>
      </dsp:txBody>
      <dsp:txXfrm>
        <a:off x="2112582" y="1128449"/>
        <a:ext cx="962993" cy="9629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E999A7-02AA-4169-8E97-0060ED3EB97F}">
      <dsp:nvSpPr>
        <dsp:cNvPr id="0" name=""/>
        <dsp:cNvSpPr/>
      </dsp:nvSpPr>
      <dsp:spPr>
        <a:xfrm>
          <a:off x="3597969" y="2243993"/>
          <a:ext cx="1839130" cy="183913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Control de Gestión</a:t>
          </a:r>
          <a:endParaRPr lang="es-CL" sz="2000" kern="1200" dirty="0"/>
        </a:p>
      </dsp:txBody>
      <dsp:txXfrm>
        <a:off x="3867303" y="2513327"/>
        <a:ext cx="1300462" cy="1300462"/>
      </dsp:txXfrm>
    </dsp:sp>
    <dsp:sp modelId="{5E15DBA5-0E52-4014-A8EA-44CF2EA442C5}">
      <dsp:nvSpPr>
        <dsp:cNvPr id="0" name=""/>
        <dsp:cNvSpPr/>
      </dsp:nvSpPr>
      <dsp:spPr>
        <a:xfrm rot="16549931">
          <a:off x="2803357" y="2742276"/>
          <a:ext cx="417386" cy="1078548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9E521-FB67-4C03-AF95-6A2AB6E8DC46}">
      <dsp:nvSpPr>
        <dsp:cNvPr id="0" name=""/>
        <dsp:cNvSpPr/>
      </dsp:nvSpPr>
      <dsp:spPr>
        <a:xfrm>
          <a:off x="1089782" y="2648601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GRD</a:t>
          </a:r>
          <a:endParaRPr lang="es-CL" sz="1700" kern="1200" dirty="0"/>
        </a:p>
      </dsp:txBody>
      <dsp:txXfrm>
        <a:off x="1119947" y="2678766"/>
        <a:ext cx="1227061" cy="969583"/>
      </dsp:txXfrm>
    </dsp:sp>
    <dsp:sp modelId="{10E02D8C-78DF-4C37-8548-1FE6E2DD9F4B}">
      <dsp:nvSpPr>
        <dsp:cNvPr id="0" name=""/>
        <dsp:cNvSpPr/>
      </dsp:nvSpPr>
      <dsp:spPr>
        <a:xfrm rot="18709931">
          <a:off x="3072778" y="1789177"/>
          <a:ext cx="417386" cy="1032695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D708-2830-4A03-B1F7-EF2772277D73}">
      <dsp:nvSpPr>
        <dsp:cNvPr id="0" name=""/>
        <dsp:cNvSpPr/>
      </dsp:nvSpPr>
      <dsp:spPr>
        <a:xfrm>
          <a:off x="1621490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Finanzas</a:t>
          </a:r>
          <a:endParaRPr lang="es-CL" sz="1700" kern="1200" dirty="0"/>
        </a:p>
      </dsp:txBody>
      <dsp:txXfrm>
        <a:off x="1651655" y="1042339"/>
        <a:ext cx="1227061" cy="969583"/>
      </dsp:txXfrm>
    </dsp:sp>
    <dsp:sp modelId="{F6424B49-D72D-4861-ABB7-30570273EEB4}">
      <dsp:nvSpPr>
        <dsp:cNvPr id="0" name=""/>
        <dsp:cNvSpPr/>
      </dsp:nvSpPr>
      <dsp:spPr>
        <a:xfrm rot="20213089">
          <a:off x="3744947" y="1087814"/>
          <a:ext cx="417386" cy="110407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2A6A4-7440-48DF-9546-2E5FB31BB6D7}">
      <dsp:nvSpPr>
        <dsp:cNvPr id="0" name=""/>
        <dsp:cNvSpPr/>
      </dsp:nvSpPr>
      <dsp:spPr>
        <a:xfrm>
          <a:off x="3013518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RRHH</a:t>
          </a:r>
          <a:endParaRPr lang="es-CL" sz="1700" kern="1200" dirty="0"/>
        </a:p>
      </dsp:txBody>
      <dsp:txXfrm>
        <a:off x="3043683" y="30972"/>
        <a:ext cx="1227061" cy="969583"/>
      </dsp:txXfrm>
    </dsp:sp>
    <dsp:sp modelId="{A9BD38F4-D381-42DC-B956-5F1ECAD4BE8E}">
      <dsp:nvSpPr>
        <dsp:cNvPr id="0" name=""/>
        <dsp:cNvSpPr/>
      </dsp:nvSpPr>
      <dsp:spPr>
        <a:xfrm rot="773089">
          <a:off x="4861282" y="1105004"/>
          <a:ext cx="417386" cy="1018370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FF7A5-7CB6-4EBB-A5F4-65338FD7B488}">
      <dsp:nvSpPr>
        <dsp:cNvPr id="0" name=""/>
        <dsp:cNvSpPr/>
      </dsp:nvSpPr>
      <dsp:spPr>
        <a:xfrm>
          <a:off x="4734159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GES</a:t>
          </a:r>
          <a:endParaRPr lang="es-CL" sz="1700" kern="1200" dirty="0"/>
        </a:p>
      </dsp:txBody>
      <dsp:txXfrm>
        <a:off x="4764324" y="30972"/>
        <a:ext cx="1227061" cy="969583"/>
      </dsp:txXfrm>
    </dsp:sp>
    <dsp:sp modelId="{288E3E53-1740-4120-8E43-4F9191F5B236}">
      <dsp:nvSpPr>
        <dsp:cNvPr id="0" name=""/>
        <dsp:cNvSpPr/>
      </dsp:nvSpPr>
      <dsp:spPr>
        <a:xfrm rot="2933089">
          <a:off x="5539247" y="1846320"/>
          <a:ext cx="417386" cy="107239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30AB7-F5A3-4A3F-9788-CA55C1818B6D}">
      <dsp:nvSpPr>
        <dsp:cNvPr id="0" name=""/>
        <dsp:cNvSpPr/>
      </dsp:nvSpPr>
      <dsp:spPr>
        <a:xfrm>
          <a:off x="6126187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Listas de espera</a:t>
          </a:r>
          <a:endParaRPr lang="es-CL" sz="1700" kern="1200" dirty="0"/>
        </a:p>
      </dsp:txBody>
      <dsp:txXfrm>
        <a:off x="6156352" y="1042339"/>
        <a:ext cx="1227061" cy="969583"/>
      </dsp:txXfrm>
    </dsp:sp>
    <dsp:sp modelId="{2DDFC81E-BDF1-4362-90E6-BDB1FEC7D913}">
      <dsp:nvSpPr>
        <dsp:cNvPr id="0" name=""/>
        <dsp:cNvSpPr/>
      </dsp:nvSpPr>
      <dsp:spPr>
        <a:xfrm rot="5094925">
          <a:off x="5825777" y="2719375"/>
          <a:ext cx="417386" cy="1116863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B8A02-0DFA-4B72-AFC7-40BFE640050F}">
      <dsp:nvSpPr>
        <dsp:cNvPr id="0" name=""/>
        <dsp:cNvSpPr/>
      </dsp:nvSpPr>
      <dsp:spPr>
        <a:xfrm>
          <a:off x="6657894" y="2650088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Estadísticas</a:t>
          </a:r>
          <a:endParaRPr lang="es-CL" sz="1700" kern="1200" dirty="0"/>
        </a:p>
      </dsp:txBody>
      <dsp:txXfrm>
        <a:off x="6688059" y="2680253"/>
        <a:ext cx="1227061" cy="969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28/06/2022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mp>
</file>

<file path=ppt/media/image3.tmp>
</file>

<file path=ppt/media/image4.png>
</file>

<file path=ppt/media/image5.png>
</file>

<file path=ppt/media/image6.pn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28/06/2022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28/06/2022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28/06/2022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3803" y="4333009"/>
            <a:ext cx="5268177" cy="1086237"/>
          </a:xfrm>
          <a:solidFill>
            <a:schemeClr val="tx1">
              <a:lumMod val="95000"/>
              <a:lumOff val="5000"/>
            </a:schemeClr>
          </a:solidFill>
        </p:spPr>
        <p:txBody>
          <a:bodyPr rtlCol="0">
            <a:normAutofit/>
          </a:bodyPr>
          <a:lstStyle/>
          <a:p>
            <a:pPr algn="l"/>
            <a:r>
              <a:rPr lang="es-ES" sz="3600" noProof="1">
                <a:solidFill>
                  <a:srgbClr val="FFFFFF"/>
                </a:solidFill>
              </a:rPr>
              <a:t>Ciencia de datos y Control de gestión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3823" y="5419246"/>
            <a:ext cx="5268177" cy="1438744"/>
          </a:xfrm>
          <a:solidFill>
            <a:schemeClr val="tx1"/>
          </a:solidFill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Alejandro Villegas M</a:t>
            </a:r>
          </a:p>
          <a:p>
            <a:pPr algn="l" rtl="0">
              <a:spcAft>
                <a:spcPts val="600"/>
              </a:spcAft>
            </a:pPr>
            <a:r>
              <a:rPr lang="es-ES" sz="1400" noProof="1">
                <a:solidFill>
                  <a:srgbClr val="FFFFFF"/>
                </a:solidFill>
              </a:rPr>
              <a:t>Ing Comercial | Mg Gestión Estratégica en Salud | Dp Data Science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3246120"/>
          </a:xfrm>
        </p:spPr>
        <p:txBody>
          <a:bodyPr>
            <a:normAutofit/>
          </a:bodyPr>
          <a:lstStyle/>
          <a:p>
            <a:r>
              <a:rPr lang="es-ES" b="1" dirty="0"/>
              <a:t>Control de Gestión</a:t>
            </a:r>
            <a:br>
              <a:rPr lang="es-ES" b="1" dirty="0"/>
            </a:br>
            <a:br>
              <a:rPr lang="es-ES" dirty="0"/>
            </a:br>
            <a:r>
              <a:rPr lang="es-ES" dirty="0"/>
              <a:t>¿Qué controlaban?</a:t>
            </a:r>
            <a:br>
              <a:rPr lang="es-ES" dirty="0"/>
            </a:br>
            <a:r>
              <a:rPr lang="es-ES" dirty="0"/>
              <a:t>¿Qué pueden controlar?</a:t>
            </a:r>
            <a:br>
              <a:rPr lang="es-ES" dirty="0"/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41726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3246120"/>
          </a:xfrm>
        </p:spPr>
        <p:txBody>
          <a:bodyPr>
            <a:normAutofit/>
          </a:bodyPr>
          <a:lstStyle/>
          <a:p>
            <a:r>
              <a:rPr lang="es-ES" b="1" dirty="0"/>
              <a:t>Datos interesantes</a:t>
            </a:r>
            <a:br>
              <a:rPr lang="es-ES" b="1" dirty="0"/>
            </a:br>
            <a:br>
              <a:rPr lang="es-ES" dirty="0"/>
            </a:br>
            <a:r>
              <a:rPr lang="es-ES" dirty="0"/>
              <a:t>OIRS</a:t>
            </a:r>
            <a:br>
              <a:rPr lang="es-ES" dirty="0"/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07102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91415-B0DC-6831-1E36-8CC6460C6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Los datos hospitalarios</a:t>
            </a:r>
            <a:endParaRPr lang="es-CL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5F30BBCA-B691-52F5-9DD8-1F30A1A5C4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180062"/>
              </p:ext>
            </p:extLst>
          </p:nvPr>
        </p:nvGraphicFramePr>
        <p:xfrm>
          <a:off x="1371600" y="1353671"/>
          <a:ext cx="9601200" cy="5396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1646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9958702"/>
              </p:ext>
            </p:extLst>
          </p:nvPr>
        </p:nvGraphicFramePr>
        <p:xfrm>
          <a:off x="2031999" y="263951"/>
          <a:ext cx="9035069" cy="6044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Signo de multiplicación 22">
            <a:extLst>
              <a:ext uri="{FF2B5EF4-FFF2-40B4-BE49-F238E27FC236}">
                <a16:creationId xmlns:a16="http://schemas.microsoft.com/office/drawing/2014/main" id="{DFBC71E8-F34C-2C35-6868-B684FA220891}"/>
              </a:ext>
            </a:extLst>
          </p:cNvPr>
          <p:cNvSpPr/>
          <p:nvPr/>
        </p:nvSpPr>
        <p:spPr>
          <a:xfrm>
            <a:off x="5342966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Signo de multiplicación 23">
            <a:extLst>
              <a:ext uri="{FF2B5EF4-FFF2-40B4-BE49-F238E27FC236}">
                <a16:creationId xmlns:a16="http://schemas.microsoft.com/office/drawing/2014/main" id="{E739B031-51E9-E579-32FA-442638A6B75A}"/>
              </a:ext>
            </a:extLst>
          </p:cNvPr>
          <p:cNvSpPr/>
          <p:nvPr/>
        </p:nvSpPr>
        <p:spPr>
          <a:xfrm>
            <a:off x="7404849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Signo de multiplicación 24">
            <a:extLst>
              <a:ext uri="{FF2B5EF4-FFF2-40B4-BE49-F238E27FC236}">
                <a16:creationId xmlns:a16="http://schemas.microsoft.com/office/drawing/2014/main" id="{0426BECA-F35B-258A-1861-F34751399D11}"/>
              </a:ext>
            </a:extLst>
          </p:cNvPr>
          <p:cNvSpPr/>
          <p:nvPr/>
        </p:nvSpPr>
        <p:spPr>
          <a:xfrm>
            <a:off x="4016189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Signo de multiplicación 25">
            <a:extLst>
              <a:ext uri="{FF2B5EF4-FFF2-40B4-BE49-F238E27FC236}">
                <a16:creationId xmlns:a16="http://schemas.microsoft.com/office/drawing/2014/main" id="{12D0AED4-CA38-E2E1-7E5E-0F7F205B63FF}"/>
              </a:ext>
            </a:extLst>
          </p:cNvPr>
          <p:cNvSpPr/>
          <p:nvPr/>
        </p:nvSpPr>
        <p:spPr>
          <a:xfrm>
            <a:off x="4482354" y="4760259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A3A38DC5-8ED2-CD2B-F1A3-7DE49B2F7589}"/>
              </a:ext>
            </a:extLst>
          </p:cNvPr>
          <p:cNvSpPr/>
          <p:nvPr/>
        </p:nvSpPr>
        <p:spPr>
          <a:xfrm>
            <a:off x="6356792" y="5665694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Signo de multiplicación 27">
            <a:extLst>
              <a:ext uri="{FF2B5EF4-FFF2-40B4-BE49-F238E27FC236}">
                <a16:creationId xmlns:a16="http://schemas.microsoft.com/office/drawing/2014/main" id="{20AB9AB0-C5A5-3CCA-D468-092A4220E2FF}"/>
              </a:ext>
            </a:extLst>
          </p:cNvPr>
          <p:cNvSpPr/>
          <p:nvPr/>
        </p:nvSpPr>
        <p:spPr>
          <a:xfrm>
            <a:off x="8274425" y="47244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94F79B29-BF28-6EB2-BF26-73FEA0C97BB6}"/>
              </a:ext>
            </a:extLst>
          </p:cNvPr>
          <p:cNvSpPr/>
          <p:nvPr/>
        </p:nvSpPr>
        <p:spPr>
          <a:xfrm>
            <a:off x="8722660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3115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CF17-75EC-BA31-4049-8F5F940F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Comunicar datos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ACA43D-CA41-A7C7-2D88-8A1FF8634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1685657"/>
            <a:ext cx="4826000" cy="46249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A9B7751-D940-BAD4-97D5-2A32DB9D8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86891"/>
            <a:ext cx="5547360" cy="44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80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1008887"/>
              </p:ext>
            </p:extLst>
          </p:nvPr>
        </p:nvGraphicFramePr>
        <p:xfrm>
          <a:off x="2031999" y="263951"/>
          <a:ext cx="9035069" cy="4083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o 9">
            <a:extLst>
              <a:ext uri="{FF2B5EF4-FFF2-40B4-BE49-F238E27FC236}">
                <a16:creationId xmlns:a16="http://schemas.microsoft.com/office/drawing/2014/main" id="{A242B900-7136-9257-7800-3D9665395A41}"/>
              </a:ext>
            </a:extLst>
          </p:cNvPr>
          <p:cNvGrpSpPr/>
          <p:nvPr/>
        </p:nvGrpSpPr>
        <p:grpSpPr>
          <a:xfrm>
            <a:off x="5572738" y="4912659"/>
            <a:ext cx="1966580" cy="1842753"/>
            <a:chOff x="3998297" y="4363359"/>
            <a:chExt cx="1945539" cy="1945539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A8110C3B-9874-89F1-80DB-945FD19062E3}"/>
                </a:ext>
              </a:extLst>
            </p:cNvPr>
            <p:cNvSpPr/>
            <p:nvPr/>
          </p:nvSpPr>
          <p:spPr>
            <a:xfrm>
              <a:off x="3998297" y="4363359"/>
              <a:ext cx="1945539" cy="194553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Elipse 4">
              <a:extLst>
                <a:ext uri="{FF2B5EF4-FFF2-40B4-BE49-F238E27FC236}">
                  <a16:creationId xmlns:a16="http://schemas.microsoft.com/office/drawing/2014/main" id="{83F4A358-5160-E17E-3A0B-2ABA629E5860}"/>
                </a:ext>
              </a:extLst>
            </p:cNvPr>
            <p:cNvSpPr txBox="1"/>
            <p:nvPr/>
          </p:nvSpPr>
          <p:spPr>
            <a:xfrm>
              <a:off x="4283214" y="4648276"/>
              <a:ext cx="1375703" cy="13757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800" kern="1200" dirty="0"/>
                <a:t>¿Donde solicito información?</a:t>
              </a:r>
              <a:endParaRPr lang="es-CL" sz="1800" kern="1200" dirty="0"/>
            </a:p>
          </p:txBody>
        </p:sp>
      </p:grpSp>
      <p:sp>
        <p:nvSpPr>
          <p:cNvPr id="2" name="Flecha: arriba y abajo 1">
            <a:extLst>
              <a:ext uri="{FF2B5EF4-FFF2-40B4-BE49-F238E27FC236}">
                <a16:creationId xmlns:a16="http://schemas.microsoft.com/office/drawing/2014/main" id="{4E214343-17E7-CF4B-D7D5-CB36A6D0BDA3}"/>
              </a:ext>
            </a:extLst>
          </p:cNvPr>
          <p:cNvSpPr/>
          <p:nvPr/>
        </p:nvSpPr>
        <p:spPr>
          <a:xfrm>
            <a:off x="6399143" y="4400746"/>
            <a:ext cx="313765" cy="48409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4754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CF17-75EC-BA31-4049-8F5F940F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Comienzo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372635-E2D6-F29A-A683-6F8AF2CE1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152" y="1782490"/>
            <a:ext cx="1493215" cy="149321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DDCC477-AFD5-A357-1C51-80872D6A3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935" y="1822825"/>
            <a:ext cx="1452880" cy="14528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5781F84-BA8D-A49C-3B18-683CED6EA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483" y="1680960"/>
            <a:ext cx="1594745" cy="159474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AED75D71-991A-5898-FEED-10E1325CA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695" y="4268990"/>
            <a:ext cx="1785505" cy="178550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2C742FE-DDAE-5F12-3F71-0D25E5163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5201" y="4058693"/>
            <a:ext cx="4578719" cy="257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Evoluciones</a:t>
            </a:r>
            <a:endParaRPr lang="es-CL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AF9959F-C629-87B0-70A9-B2D37D3E9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01" y="1539109"/>
            <a:ext cx="8693597" cy="508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7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4841240"/>
          </a:xfrm>
        </p:spPr>
        <p:txBody>
          <a:bodyPr>
            <a:normAutofit/>
          </a:bodyPr>
          <a:lstStyle/>
          <a:p>
            <a:r>
              <a:rPr lang="es-ES" dirty="0"/>
              <a:t>Datos Públicos para la toma de decisiones</a:t>
            </a:r>
            <a:br>
              <a:rPr lang="es-ES" dirty="0"/>
            </a:br>
            <a:br>
              <a:rPr lang="es-ES" dirty="0"/>
            </a:br>
            <a:r>
              <a:rPr lang="es-ES" dirty="0"/>
              <a:t>Problemas iniciales</a:t>
            </a:r>
            <a:br>
              <a:rPr lang="es-ES" dirty="0"/>
            </a:br>
            <a:br>
              <a:rPr lang="es-ES" dirty="0"/>
            </a:br>
            <a:r>
              <a:rPr lang="es-ES" dirty="0"/>
              <a:t>Sueño que los datos sean accesibles a los usuarios, LE – GES -OIRS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568881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16280"/>
            <a:ext cx="9601200" cy="4312920"/>
          </a:xfrm>
        </p:spPr>
        <p:txBody>
          <a:bodyPr>
            <a:normAutofit/>
          </a:bodyPr>
          <a:lstStyle/>
          <a:p>
            <a:r>
              <a:rPr lang="es-ES" b="1" dirty="0"/>
              <a:t>Seguridad de la información</a:t>
            </a:r>
            <a:br>
              <a:rPr lang="es-ES" b="1" dirty="0"/>
            </a:br>
            <a:br>
              <a:rPr lang="es-ES" dirty="0"/>
            </a:br>
            <a:r>
              <a:rPr lang="es-ES" dirty="0"/>
              <a:t>Protección de datos (Ley Deberes y Derechos)</a:t>
            </a:r>
            <a:br>
              <a:rPr lang="es-ES" dirty="0"/>
            </a:br>
            <a:br>
              <a:rPr lang="es-ES" dirty="0"/>
            </a:br>
            <a:r>
              <a:rPr lang="es-ES" dirty="0"/>
              <a:t>Como trabajar tranquilo con datos</a:t>
            </a:r>
            <a:br>
              <a:rPr lang="es-ES" dirty="0"/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668625689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143</Words>
  <Application>Microsoft Office PowerPoint</Application>
  <PresentationFormat>Panorámica</PresentationFormat>
  <Paragraphs>34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Calibri</vt:lpstr>
      <vt:lpstr>Franklin Gothic Book</vt:lpstr>
      <vt:lpstr>Recorte</vt:lpstr>
      <vt:lpstr>Ciencia de datos y Control de gestión</vt:lpstr>
      <vt:lpstr>Los datos hospitalarios</vt:lpstr>
      <vt:lpstr>Presentación de PowerPoint</vt:lpstr>
      <vt:lpstr>Comunicar datos</vt:lpstr>
      <vt:lpstr>Presentación de PowerPoint</vt:lpstr>
      <vt:lpstr>Comienzo</vt:lpstr>
      <vt:lpstr>Evoluciones</vt:lpstr>
      <vt:lpstr>Datos Públicos para la toma de decisiones  Problemas iniciales  Sueño que los datos sean accesibles a los usuarios, LE – GES -OIRS</vt:lpstr>
      <vt:lpstr>Seguridad de la información  Protección de datos (Ley Deberes y Derechos)  Como trabajar tranquilo con datos </vt:lpstr>
      <vt:lpstr>Control de Gestión  ¿Qué controlaban? ¿Qué pueden controlar? </vt:lpstr>
      <vt:lpstr>Datos interesantes  OIRS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Ciencia de datos y Control de gestión</dc:title>
  <dc:creator>Alejandro Villegas Mardones</dc:creator>
  <cp:lastModifiedBy>Alejandro Villegas Mardones</cp:lastModifiedBy>
  <cp:revision>3</cp:revision>
  <dcterms:created xsi:type="dcterms:W3CDTF">2022-06-27T18:48:09Z</dcterms:created>
  <dcterms:modified xsi:type="dcterms:W3CDTF">2022-06-29T03:31:44Z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